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3" r:id="rId5"/>
    <p:sldMasterId id="2147483691" r:id="rId6"/>
    <p:sldMasterId id="2147483679" r:id="rId7"/>
  </p:sldMasterIdLst>
  <p:notesMasterIdLst>
    <p:notesMasterId r:id="rId12"/>
  </p:notesMasterIdLst>
  <p:handoutMasterIdLst>
    <p:handoutMasterId r:id="rId13"/>
  </p:handoutMasterIdLst>
  <p:sldIdLst>
    <p:sldId id="303" r:id="rId8"/>
    <p:sldId id="256" r:id="rId9"/>
    <p:sldId id="304" r:id="rId10"/>
    <p:sldId id="305" r:id="rId11"/>
  </p:sldIdLst>
  <p:sldSz cx="15125700" cy="10693400"/>
  <p:notesSz cx="9926638" cy="67976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4AC279B4-7DF3-4FBB-AFEF-4D9EDBCF2A53}">
          <p14:sldIdLst/>
        </p14:section>
        <p14:section name="Skræddersyet forløb" id="{7B659F20-29C2-4BF5-B3AB-C97720308947}">
          <p14:sldIdLst>
            <p14:sldId id="303"/>
            <p14:sldId id="256"/>
            <p14:sldId id="304"/>
            <p14:sldId id="305"/>
          </p14:sldIdLst>
        </p14:section>
        <p14:section name="Effektmåling" id="{8F4C7A33-858C-46DF-828E-6B9DD061A9CB}">
          <p14:sldIdLst/>
        </p14:section>
        <p14:section name="Handlingsplan" id="{9C23806E-6549-4762-81D4-059DD254E8A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uldbak" initials="KM" lastIdx="1" clrIdx="0">
    <p:extLst>
      <p:ext uri="{19B8F6BF-5375-455C-9EA6-DF929625EA0E}">
        <p15:presenceInfo xmlns:p15="http://schemas.microsoft.com/office/powerpoint/2012/main" userId="S-1-5-21-2329353838-3469146653-1633280291-10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2D0BF"/>
    <a:srgbClr val="EFF3EA"/>
    <a:srgbClr val="145A05"/>
    <a:srgbClr val="007481"/>
    <a:srgbClr val="D6ECEB"/>
    <a:srgbClr val="006071"/>
    <a:srgbClr val="0D19B7"/>
    <a:srgbClr val="296E0A"/>
    <a:srgbClr val="7BB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47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A09E9E-DCBC-4B18-89FB-B0E099B419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DD5BD-6EFD-4538-A18E-9E030EFBA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BE10218-02E7-4D51-ACE4-332371749E65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1183-B059-4E5E-8F76-F9FB3A0B47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CA7C-0995-4FB6-8665-06E3EFAB01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BDF75660-DED1-4883-BB10-BA25AEA16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25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ABDD828F-F767-4429-A748-B47923FF10E7}" type="datetimeFigureOut">
              <a:rPr lang="da-DK" smtClean="0"/>
              <a:t>03-06-2022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6" tIns="29613" rIns="59226" bIns="296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873" y="3271684"/>
            <a:ext cx="7940894" cy="2676282"/>
          </a:xfrm>
          <a:prstGeom prst="rect">
            <a:avLst/>
          </a:prstGeom>
        </p:spPr>
        <p:txBody>
          <a:bodyPr vert="horz" lIns="59226" tIns="29613" rIns="59226" bIns="29613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64A03602-9FC4-4F58-AA6E-83FF96A88F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2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FA22-5269-41D6-9F6C-3C6E2641F0D2}" type="datetime1">
              <a:rPr lang="da-DK" smtClean="0"/>
              <a:t>03-06-2022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3346-086B-4249-9104-31FA016E571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47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FF608-AE06-47E6-ACA0-D9505BEAC441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5118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A774-BBCE-4277-B197-AC9A4D453186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762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  <a:prstGeom prst="rect">
            <a:avLst/>
          </a:prstGeo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5184-C57D-4161-8DDD-8DC6AA47FED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74418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AD84-DFB0-4B0A-9C7E-2D2246D64C5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03376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7F1-06A8-449E-892B-3D56DEFE3678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51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6A45-D777-4986-B780-BC120D0EEA2A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1328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71FF-BC3B-4B28-8A30-FD3DF34A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7B3A3-A7E8-44A2-8685-DEC452740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A3281-173B-4328-9AC7-6051D8D3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656F-211D-4150-99B9-DCCDB4B7BD5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5968F-5608-4E21-905F-221A8E5F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D0D6-95D9-4080-9C41-8AC201BB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96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728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5DF0-8529-4FA4-97A4-FEB3BBF7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1312-1677-4538-9A51-92BBF6197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330-755F-470E-AB96-D443972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B46C-18BE-4968-80F5-8995DB1A3B3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FCCF-F3F8-4978-9CA9-BC8AA85B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2D96-186F-400D-8F1E-880B4F52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712D-9EAE-4683-874C-09E57539EBD9}" type="datetime1">
              <a:rPr lang="da-DK" smtClean="0"/>
              <a:t>03-06-2022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4FA4-58CF-4CEE-9649-F281AE84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AF07-9E8F-4474-BB65-463FF3D6B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E5A43-C55A-463A-B0F0-187C8360C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0822F-5F0B-4E79-AEDB-BBFF0DAB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63B5-360C-4AEB-AA83-C63522A929EB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68929-89B0-42E1-80AD-6CCF032C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6541-F265-4869-99D9-D640BCFE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3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D4B9-9007-4E04-8EDD-E9017863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F46C-A0AC-414B-9D7D-247989D7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73EA-1A47-4C9A-B497-C3EB34A54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49477-6B61-40BD-AC89-C1DDB86FB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7E30-D05D-4AB2-9A32-96748ABEC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9FCB7-63CA-452C-9B10-229CE570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B0BA-8C23-49C5-8C3D-0E36BD71A1FA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38ECA-E409-4170-960B-A0DEF1A6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7F8AD-1F5D-4CF1-B572-89A1A18D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3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9F52-4FAA-4132-BFA5-D9296565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330FF-086B-4A72-AA2B-932AC115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D5D2-331B-4CCD-9688-FCD5803D66B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9DF9-AC50-41F8-99AB-1572701D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5ACF9-E71F-414E-A480-38FD2326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79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1211-B17A-4466-B448-7EAA3940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490-E6A3-46DA-9FFF-C198BB915B46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E2-0CD2-4DE8-B54B-EDA4E1B9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56D9C-EA7E-49B9-8980-73499543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1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0119-CCF4-41EA-84FF-A554784A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7FF7-1F17-40FE-9267-6AFD8B18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9A395-0FF1-4526-815D-4B843B63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E646-B661-4BAA-A343-F77EC8C5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42E3-24CB-4F54-8790-5FA59A3B3D5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9859-FA58-4744-A165-557C3358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245B1-FCEC-49F1-AC54-B2DABD89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44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FEF8-0297-4FDD-8047-3740F444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678DD-34CE-4E70-A5A9-CBE436D3D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6A1D1-6150-4FB8-9603-204BF2661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FC0B-A783-46C8-AB6C-DF129B13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CF6E-0AF7-41A3-870D-BA843D531A3A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7941C-CD99-4835-97FC-3C6E5CCA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C1B88-4201-4373-BA09-03B15683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5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7EA5-A951-4FE8-A6B1-D8938E4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8913-3F34-4CD4-836A-1732773E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04E53-CA69-4839-A71A-11EECD7D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AF5-EAF2-40EA-9701-52296ECB12BB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C678-8952-4538-BBB2-EE372591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DBD2-11A1-4450-8DEC-4D3DFD64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30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0E736-67D5-46BC-9E31-EAF1FD012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144FF-C13B-4DC6-BD95-ED5111AA7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2B91-C0DA-4B8E-A314-9DD37BC7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B26F-9FC7-4AFC-A623-8F7DA7D268E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84AE2-E1EF-4150-B447-A040668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02A9-7056-4A8D-8FAB-8F61FC7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75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A0AF-B8B6-45D2-BE43-CE1E30ED3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3FC2C-CA4A-4280-952F-0116CF16D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94FE-10BD-4CD2-AF4C-7482BEB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621-8D00-40D9-AC25-4CA2D9977DD6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E1C6-B406-49C2-8D4C-B2F6F5A5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83C54-B3CB-43A3-865B-AC88033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3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9142-8A4B-43D5-8365-57F86A79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D450-E0AA-44CD-9556-6ACB2A4F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4D06-246B-4C1D-BD26-B832581C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26FC-6FED-4D40-AAAA-FFC39420A8C7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DDA43-1FC1-48F7-80C0-7E11C7FE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3895C-1D5F-4CC8-9C1A-8283BA1A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5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8867F-9479-48D7-90AC-1159B885892F}" type="datetime1">
              <a:rPr lang="da-DK" smtClean="0"/>
              <a:t>03-06-2022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7EFA-6E0C-422B-A496-673BE469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230A9-3DEA-4C16-8234-96CB4DC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F6120-8523-4984-9AE1-E616047C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1ECF-5697-4D1A-8AC5-82AF28AC31C8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AE66E-F9D1-4489-BE9F-6ECA253B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355F-C635-4332-BD9C-6114E068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77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6CA7-7347-4EAF-9161-ED9AEB6C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8B7C-EFB8-4028-9175-E2EA11AD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C9BBA-E4E9-49B9-BEBC-D315A69CB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033F0-17CA-4ACA-94A0-425A9601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3DB3-B2D6-4DBF-A2FE-3873877E4419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6212-5F28-419A-ADCF-105194D3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B3977-8A7D-4DEA-AC5F-F55FC2F7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41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2D81-BE30-4FD5-B8E3-5D8B0B8F5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C5205-9868-4DD6-93D7-FBA99DAA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9A314-FA40-4108-8D3C-FB5739FD9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33FA0-8EAB-4F06-AA77-CFF1072EF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92B2F-FD48-407F-AE5D-4993E6375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C37FC-C27F-45D9-9AA4-DFAB5DFD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DD4B-E7CE-4730-80A7-4B6BEE5BA8AB}" type="datetime1">
              <a:rPr lang="da-DK" smtClean="0"/>
              <a:t>03-06-2022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98948-3F4E-4BBC-BEDF-AC104B5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7E0EA-3B9E-4B47-9111-835AA741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34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6C50-B372-4080-82C2-36CA4E48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06637-A507-4686-905C-2ED178F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AC0E-3F01-40F2-B783-BF40844D7D6C}" type="datetime1">
              <a:rPr lang="da-DK" smtClean="0"/>
              <a:t>03-06-2022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76D7A-550B-4688-B1D3-DF922708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A990-08C5-4B1C-8876-BBC16AF9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978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71B4-025E-4AC2-83C8-8CF82A0A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4ECF-75FA-4561-943D-2FC2E5C9CE05}" type="datetime1">
              <a:rPr lang="da-DK" smtClean="0"/>
              <a:t>03-06-2022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48242-560B-46DD-B7EB-B87AFAC5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46E79-5713-4B96-86A4-1665DDE8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8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15DD-CFA5-43BD-ACAA-B6C82F2E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3EA8E-80AC-4F88-9E52-E503B930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76C90-D506-42D2-8295-7ADCC0FF4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114B5-42E3-4B9F-81E5-2D7B4AC1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E80A-E5B3-4121-8909-C1C0E854E10D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DF4B4-DF24-4559-80B3-2EDAE9FC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497E6-A9C2-437A-BAD9-98B2A5A4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5406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4C71-00C1-4EDC-BF8E-CF2446B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87DB0-888A-4C8E-8F8C-805F633DA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F7DF2-D43E-42A4-B5B1-725904051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BF96-1227-4CCA-BF21-6991B2EE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DB4F-BC89-4552-AE35-95BCFFB99487}" type="datetime1">
              <a:rPr lang="da-DK" smtClean="0"/>
              <a:t>03-06-2022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54DDB-5F84-42BA-B536-845D5993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33BD2-FF82-49F9-909E-FE6E8E05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028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D0D0-A24E-484D-97DB-9C0F4246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C0101-F3B1-4E84-B805-CA7E8E14E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0B316-548C-4B95-A9D6-5967D105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A5A6-C8B3-4306-A02C-8638D192B4B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61B4B-93D9-4FC8-BCA1-8C47DD63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87014-1C0D-4317-8710-A5DC6AF9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35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03222-A3FB-4167-8111-FD9D008C7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CFFF-79F8-4018-AD7F-2E16D7E2F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D3FBC-9861-4FDB-B588-E7DA8B11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0BA4-FAE9-4878-AAEC-280E71D500EF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66A1-AF3A-4DAB-85B2-F666A519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ABF35-4A5D-4FAE-B3F7-DA72A11F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2F5C-C15B-4156-9560-26F660A0DAB1}" type="datetime1">
              <a:rPr lang="da-DK" smtClean="0"/>
              <a:t>03-06-2022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06DE-3BCF-4ADB-9B8A-13131A63F1DB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6732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FACF-2625-4A9E-947F-37029B68E3C5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9672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3641-4C6F-4DF2-9D8B-F2FC4507F487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661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0544-4992-422A-82C7-439BADF1BDCE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3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7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2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8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7" Type="http://schemas.openxmlformats.org/officeDocument/2006/relationships/image" Target="../media/image30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5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9">
            <a:extLst>
              <a:ext uri="{FF2B5EF4-FFF2-40B4-BE49-F238E27FC236}">
                <a16:creationId xmlns:a16="http://schemas.microsoft.com/office/drawing/2014/main" id="{BFF1FCFA-AC21-4E14-9CAB-13A18B24941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999" y="10000171"/>
            <a:ext cx="1627668" cy="581892"/>
          </a:xfrm>
          <a:prstGeom prst="rect">
            <a:avLst/>
          </a:prstGeom>
        </p:spPr>
      </p:pic>
      <p:grpSp>
        <p:nvGrpSpPr>
          <p:cNvPr id="3" name="Gruppe 2">
            <a:extLst>
              <a:ext uri="{FF2B5EF4-FFF2-40B4-BE49-F238E27FC236}">
                <a16:creationId xmlns:a16="http://schemas.microsoft.com/office/drawing/2014/main" id="{E04A6AC8-4DD6-4DAE-B44D-1ABF0BA19AD9}"/>
              </a:ext>
            </a:extLst>
          </p:cNvPr>
          <p:cNvGrpSpPr/>
          <p:nvPr userDrawn="1"/>
        </p:nvGrpSpPr>
        <p:grpSpPr>
          <a:xfrm>
            <a:off x="366026" y="393700"/>
            <a:ext cx="14547622" cy="9581422"/>
            <a:chOff x="366026" y="165099"/>
            <a:chExt cx="14547622" cy="981002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3FE6A4E-C951-45AD-B68B-429C1AFF43E8}"/>
                </a:ext>
              </a:extLst>
            </p:cNvPr>
            <p:cNvGrpSpPr/>
            <p:nvPr userDrawn="1"/>
          </p:nvGrpSpPr>
          <p:grpSpPr>
            <a:xfrm>
              <a:off x="366026" y="165099"/>
              <a:ext cx="14547622" cy="9810023"/>
              <a:chOff x="366026" y="165100"/>
              <a:chExt cx="14547622" cy="9541002"/>
            </a:xfrm>
          </p:grpSpPr>
          <p:sp>
            <p:nvSpPr>
              <p:cNvPr id="20" name="bk object 20"/>
              <p:cNvSpPr/>
              <p:nvPr/>
            </p:nvSpPr>
            <p:spPr>
              <a:xfrm>
                <a:off x="950722" y="553339"/>
                <a:ext cx="13811250" cy="8536305"/>
              </a:xfrm>
              <a:custGeom>
                <a:avLst/>
                <a:gdLst/>
                <a:ahLst/>
                <a:cxnLst/>
                <a:rect l="l" t="t" r="r" b="b"/>
                <a:pathLst>
                  <a:path w="13811250" h="8536305">
                    <a:moveTo>
                      <a:pt x="0" y="8536178"/>
                    </a:moveTo>
                    <a:lnTo>
                      <a:pt x="13810996" y="8536178"/>
                    </a:lnTo>
                    <a:lnTo>
                      <a:pt x="13810996" y="0"/>
                    </a:lnTo>
                    <a:lnTo>
                      <a:pt x="0" y="0"/>
                    </a:lnTo>
                    <a:lnTo>
                      <a:pt x="0" y="8536178"/>
                    </a:lnTo>
                    <a:close/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bk object 19"/>
              <p:cNvSpPr/>
              <p:nvPr/>
            </p:nvSpPr>
            <p:spPr>
              <a:xfrm>
                <a:off x="8081470" y="1275081"/>
                <a:ext cx="6686978" cy="7821716"/>
              </a:xfrm>
              <a:custGeom>
                <a:avLst/>
                <a:gdLst>
                  <a:gd name="connsiteX0" fmla="*/ 6667927 w 6667927"/>
                  <a:gd name="connsiteY0" fmla="*/ 0 h 7812151"/>
                  <a:gd name="connsiteX1" fmla="*/ 0 w 6667927"/>
                  <a:gd name="connsiteY1" fmla="*/ 7755041 h 7812151"/>
                  <a:gd name="connsiteX2" fmla="*/ 6666531 w 6667927"/>
                  <a:gd name="connsiteY2" fmla="*/ 7812151 h 7812151"/>
                  <a:gd name="connsiteX3" fmla="*/ 6667927 w 6667927"/>
                  <a:gd name="connsiteY3" fmla="*/ 0 h 7812151"/>
                  <a:gd name="connsiteX0" fmla="*/ 5248702 w 5248702"/>
                  <a:gd name="connsiteY0" fmla="*/ 0 h 7812151"/>
                  <a:gd name="connsiteX1" fmla="*/ 0 w 5248702"/>
                  <a:gd name="connsiteY1" fmla="*/ 7354991 h 7812151"/>
                  <a:gd name="connsiteX2" fmla="*/ 5247306 w 5248702"/>
                  <a:gd name="connsiteY2" fmla="*/ 7812151 h 7812151"/>
                  <a:gd name="connsiteX3" fmla="*/ 5248702 w 5248702"/>
                  <a:gd name="connsiteY3" fmla="*/ 0 h 7812151"/>
                  <a:gd name="connsiteX0" fmla="*/ 6686977 w 6686977"/>
                  <a:gd name="connsiteY0" fmla="*/ 0 h 7821716"/>
                  <a:gd name="connsiteX1" fmla="*/ 0 w 6686977"/>
                  <a:gd name="connsiteY1" fmla="*/ 7821716 h 7821716"/>
                  <a:gd name="connsiteX2" fmla="*/ 6685581 w 6686977"/>
                  <a:gd name="connsiteY2" fmla="*/ 7812151 h 7821716"/>
                  <a:gd name="connsiteX3" fmla="*/ 6686977 w 6686977"/>
                  <a:gd name="connsiteY3" fmla="*/ 0 h 7821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6977" h="7821716">
                    <a:moveTo>
                      <a:pt x="6686977" y="0"/>
                    </a:moveTo>
                    <a:lnTo>
                      <a:pt x="0" y="7821716"/>
                    </a:lnTo>
                    <a:lnTo>
                      <a:pt x="6685581" y="7812151"/>
                    </a:lnTo>
                    <a:cubicBezTo>
                      <a:pt x="6686046" y="5208101"/>
                      <a:pt x="6686512" y="2604050"/>
                      <a:pt x="6686977" y="0"/>
                    </a:cubicBez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bk object 46"/>
              <p:cNvSpPr/>
              <p:nvPr/>
            </p:nvSpPr>
            <p:spPr>
              <a:xfrm>
                <a:off x="8083422" y="9119108"/>
                <a:ext cx="664527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6645275" h="328295">
                    <a:moveTo>
                      <a:pt x="0" y="0"/>
                    </a:moveTo>
                    <a:lnTo>
                      <a:pt x="6645148" y="0"/>
                    </a:lnTo>
                    <a:lnTo>
                      <a:pt x="6645148" y="328231"/>
                    </a:lnTo>
                    <a:lnTo>
                      <a:pt x="0" y="328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19B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bk object 17"/>
              <p:cNvSpPr/>
              <p:nvPr/>
            </p:nvSpPr>
            <p:spPr>
              <a:xfrm>
                <a:off x="960335" y="857504"/>
                <a:ext cx="12468860" cy="7444740"/>
              </a:xfrm>
              <a:custGeom>
                <a:avLst/>
                <a:gdLst/>
                <a:ahLst/>
                <a:cxnLst/>
                <a:rect l="l" t="t" r="r" b="b"/>
                <a:pathLst>
                  <a:path w="12468860" h="7444740">
                    <a:moveTo>
                      <a:pt x="12468644" y="0"/>
                    </a:moveTo>
                    <a:lnTo>
                      <a:pt x="0" y="3957066"/>
                    </a:lnTo>
                    <a:lnTo>
                      <a:pt x="0" y="7444740"/>
                    </a:lnTo>
                    <a:lnTo>
                      <a:pt x="1343952" y="7444740"/>
                    </a:lnTo>
                    <a:lnTo>
                      <a:pt x="12468136" y="708025"/>
                    </a:lnTo>
                    <a:lnTo>
                      <a:pt x="12468136" y="253"/>
                    </a:lnTo>
                    <a:lnTo>
                      <a:pt x="12468644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bk object 21"/>
              <p:cNvSpPr/>
              <p:nvPr/>
            </p:nvSpPr>
            <p:spPr>
              <a:xfrm>
                <a:off x="3746892" y="558548"/>
                <a:ext cx="11013427" cy="6681722"/>
              </a:xfrm>
              <a:custGeom>
                <a:avLst/>
                <a:gdLst/>
                <a:ahLst/>
                <a:cxnLst/>
                <a:rect l="l" t="t" r="r" b="b"/>
                <a:pathLst>
                  <a:path w="11513819" h="7560945">
                    <a:moveTo>
                      <a:pt x="0" y="0"/>
                    </a:moveTo>
                    <a:lnTo>
                      <a:pt x="127" y="82355"/>
                    </a:lnTo>
                    <a:lnTo>
                      <a:pt x="514" y="164231"/>
                    </a:lnTo>
                    <a:lnTo>
                      <a:pt x="1165" y="245628"/>
                    </a:lnTo>
                    <a:lnTo>
                      <a:pt x="2084" y="326547"/>
                    </a:lnTo>
                    <a:lnTo>
                      <a:pt x="3277" y="406989"/>
                    </a:lnTo>
                    <a:lnTo>
                      <a:pt x="4748" y="486953"/>
                    </a:lnTo>
                    <a:lnTo>
                      <a:pt x="6503" y="566440"/>
                    </a:lnTo>
                    <a:lnTo>
                      <a:pt x="8545" y="645450"/>
                    </a:lnTo>
                    <a:lnTo>
                      <a:pt x="10880" y="723985"/>
                    </a:lnTo>
                    <a:lnTo>
                      <a:pt x="13512" y="802044"/>
                    </a:lnTo>
                    <a:lnTo>
                      <a:pt x="16447" y="879628"/>
                    </a:lnTo>
                    <a:lnTo>
                      <a:pt x="19690" y="956737"/>
                    </a:lnTo>
                    <a:lnTo>
                      <a:pt x="23244" y="1033373"/>
                    </a:lnTo>
                    <a:lnTo>
                      <a:pt x="27115" y="1109534"/>
                    </a:lnTo>
                    <a:lnTo>
                      <a:pt x="31308" y="1185223"/>
                    </a:lnTo>
                    <a:lnTo>
                      <a:pt x="35827" y="1260438"/>
                    </a:lnTo>
                    <a:lnTo>
                      <a:pt x="40678" y="1335181"/>
                    </a:lnTo>
                    <a:lnTo>
                      <a:pt x="45865" y="1409453"/>
                    </a:lnTo>
                    <a:lnTo>
                      <a:pt x="51393" y="1483253"/>
                    </a:lnTo>
                    <a:lnTo>
                      <a:pt x="57266" y="1556582"/>
                    </a:lnTo>
                    <a:lnTo>
                      <a:pt x="63491" y="1629441"/>
                    </a:lnTo>
                    <a:lnTo>
                      <a:pt x="70071" y="1701829"/>
                    </a:lnTo>
                    <a:lnTo>
                      <a:pt x="77011" y="1773749"/>
                    </a:lnTo>
                    <a:lnTo>
                      <a:pt x="84316" y="1845199"/>
                    </a:lnTo>
                    <a:lnTo>
                      <a:pt x="91991" y="1916180"/>
                    </a:lnTo>
                    <a:lnTo>
                      <a:pt x="100041" y="1986693"/>
                    </a:lnTo>
                    <a:lnTo>
                      <a:pt x="108470" y="2056739"/>
                    </a:lnTo>
                    <a:lnTo>
                      <a:pt x="117284" y="2126317"/>
                    </a:lnTo>
                    <a:lnTo>
                      <a:pt x="126487" y="2195428"/>
                    </a:lnTo>
                    <a:lnTo>
                      <a:pt x="136084" y="2264074"/>
                    </a:lnTo>
                    <a:lnTo>
                      <a:pt x="146080" y="2332253"/>
                    </a:lnTo>
                    <a:lnTo>
                      <a:pt x="156480" y="2399967"/>
                    </a:lnTo>
                    <a:lnTo>
                      <a:pt x="167288" y="2467216"/>
                    </a:lnTo>
                    <a:lnTo>
                      <a:pt x="178509" y="2534000"/>
                    </a:lnTo>
                    <a:lnTo>
                      <a:pt x="190149" y="2600321"/>
                    </a:lnTo>
                    <a:lnTo>
                      <a:pt x="202211" y="2666177"/>
                    </a:lnTo>
                    <a:lnTo>
                      <a:pt x="214702" y="2731571"/>
                    </a:lnTo>
                    <a:lnTo>
                      <a:pt x="227625" y="2796502"/>
                    </a:lnTo>
                    <a:lnTo>
                      <a:pt x="240985" y="2860971"/>
                    </a:lnTo>
                    <a:lnTo>
                      <a:pt x="254788" y="2924978"/>
                    </a:lnTo>
                    <a:lnTo>
                      <a:pt x="269038" y="2988524"/>
                    </a:lnTo>
                    <a:lnTo>
                      <a:pt x="283739" y="3051609"/>
                    </a:lnTo>
                    <a:lnTo>
                      <a:pt x="298898" y="3114234"/>
                    </a:lnTo>
                    <a:lnTo>
                      <a:pt x="314518" y="3176399"/>
                    </a:lnTo>
                    <a:lnTo>
                      <a:pt x="330604" y="3238104"/>
                    </a:lnTo>
                    <a:lnTo>
                      <a:pt x="347162" y="3299350"/>
                    </a:lnTo>
                    <a:lnTo>
                      <a:pt x="364195" y="3360138"/>
                    </a:lnTo>
                    <a:lnTo>
                      <a:pt x="381710" y="3420468"/>
                    </a:lnTo>
                    <a:lnTo>
                      <a:pt x="399710" y="3480340"/>
                    </a:lnTo>
                    <a:lnTo>
                      <a:pt x="418201" y="3539755"/>
                    </a:lnTo>
                    <a:lnTo>
                      <a:pt x="437186" y="3598714"/>
                    </a:lnTo>
                    <a:lnTo>
                      <a:pt x="456673" y="3657216"/>
                    </a:lnTo>
                    <a:lnTo>
                      <a:pt x="476664" y="3715262"/>
                    </a:lnTo>
                    <a:lnTo>
                      <a:pt x="497164" y="3772854"/>
                    </a:lnTo>
                    <a:lnTo>
                      <a:pt x="518180" y="3829990"/>
                    </a:lnTo>
                    <a:lnTo>
                      <a:pt x="539715" y="3886672"/>
                    </a:lnTo>
                    <a:lnTo>
                      <a:pt x="561774" y="3942900"/>
                    </a:lnTo>
                    <a:lnTo>
                      <a:pt x="584362" y="3998674"/>
                    </a:lnTo>
                    <a:lnTo>
                      <a:pt x="607484" y="4053996"/>
                    </a:lnTo>
                    <a:lnTo>
                      <a:pt x="631145" y="4108865"/>
                    </a:lnTo>
                    <a:lnTo>
                      <a:pt x="655349" y="4163282"/>
                    </a:lnTo>
                    <a:lnTo>
                      <a:pt x="680102" y="4217247"/>
                    </a:lnTo>
                    <a:lnTo>
                      <a:pt x="705408" y="4270761"/>
                    </a:lnTo>
                    <a:lnTo>
                      <a:pt x="731271" y="4323825"/>
                    </a:lnTo>
                    <a:lnTo>
                      <a:pt x="757698" y="4376438"/>
                    </a:lnTo>
                    <a:lnTo>
                      <a:pt x="784692" y="4428602"/>
                    </a:lnTo>
                    <a:lnTo>
                      <a:pt x="812259" y="4480316"/>
                    </a:lnTo>
                    <a:lnTo>
                      <a:pt x="840403" y="4531581"/>
                    </a:lnTo>
                    <a:lnTo>
                      <a:pt x="869130" y="4582398"/>
                    </a:lnTo>
                    <a:lnTo>
                      <a:pt x="898443" y="4632767"/>
                    </a:lnTo>
                    <a:lnTo>
                      <a:pt x="928348" y="4682688"/>
                    </a:lnTo>
                    <a:lnTo>
                      <a:pt x="958849" y="4732163"/>
                    </a:lnTo>
                    <a:lnTo>
                      <a:pt x="989952" y="4781190"/>
                    </a:lnTo>
                    <a:lnTo>
                      <a:pt x="1021661" y="4829772"/>
                    </a:lnTo>
                    <a:lnTo>
                      <a:pt x="1053982" y="4877908"/>
                    </a:lnTo>
                    <a:lnTo>
                      <a:pt x="1086918" y="4925599"/>
                    </a:lnTo>
                    <a:lnTo>
                      <a:pt x="1120475" y="4972845"/>
                    </a:lnTo>
                    <a:lnTo>
                      <a:pt x="1154657" y="5019647"/>
                    </a:lnTo>
                    <a:lnTo>
                      <a:pt x="1189470" y="5066005"/>
                    </a:lnTo>
                    <a:lnTo>
                      <a:pt x="1224918" y="5111920"/>
                    </a:lnTo>
                    <a:lnTo>
                      <a:pt x="1261005" y="5157392"/>
                    </a:lnTo>
                    <a:lnTo>
                      <a:pt x="1297738" y="5202422"/>
                    </a:lnTo>
                    <a:lnTo>
                      <a:pt x="1335120" y="5247009"/>
                    </a:lnTo>
                    <a:lnTo>
                      <a:pt x="1373157" y="5291155"/>
                    </a:lnTo>
                    <a:lnTo>
                      <a:pt x="1411853" y="5334860"/>
                    </a:lnTo>
                    <a:lnTo>
                      <a:pt x="1451213" y="5378124"/>
                    </a:lnTo>
                    <a:lnTo>
                      <a:pt x="1491242" y="5420949"/>
                    </a:lnTo>
                    <a:lnTo>
                      <a:pt x="1531945" y="5463333"/>
                    </a:lnTo>
                    <a:lnTo>
                      <a:pt x="1573327" y="5505278"/>
                    </a:lnTo>
                    <a:lnTo>
                      <a:pt x="1615392" y="5546785"/>
                    </a:lnTo>
                    <a:lnTo>
                      <a:pt x="1658145" y="5587853"/>
                    </a:lnTo>
                    <a:lnTo>
                      <a:pt x="1701591" y="5628484"/>
                    </a:lnTo>
                    <a:lnTo>
                      <a:pt x="1745735" y="5668677"/>
                    </a:lnTo>
                    <a:lnTo>
                      <a:pt x="1790581" y="5708433"/>
                    </a:lnTo>
                    <a:lnTo>
                      <a:pt x="1836135" y="5747753"/>
                    </a:lnTo>
                    <a:lnTo>
                      <a:pt x="1882402" y="5786637"/>
                    </a:lnTo>
                    <a:lnTo>
                      <a:pt x="1929385" y="5825085"/>
                    </a:lnTo>
                    <a:lnTo>
                      <a:pt x="1977091" y="5863098"/>
                    </a:lnTo>
                    <a:lnTo>
                      <a:pt x="2025523" y="5900677"/>
                    </a:lnTo>
                    <a:lnTo>
                      <a:pt x="2074687" y="5937821"/>
                    </a:lnTo>
                    <a:lnTo>
                      <a:pt x="2124588" y="5974532"/>
                    </a:lnTo>
                    <a:lnTo>
                      <a:pt x="2175230" y="6010809"/>
                    </a:lnTo>
                    <a:lnTo>
                      <a:pt x="2226617" y="6046654"/>
                    </a:lnTo>
                    <a:lnTo>
                      <a:pt x="2278756" y="6082066"/>
                    </a:lnTo>
                    <a:lnTo>
                      <a:pt x="2331651" y="6117047"/>
                    </a:lnTo>
                    <a:lnTo>
                      <a:pt x="2385306" y="6151596"/>
                    </a:lnTo>
                    <a:lnTo>
                      <a:pt x="2439726" y="6185714"/>
                    </a:lnTo>
                    <a:lnTo>
                      <a:pt x="2494917" y="6219402"/>
                    </a:lnTo>
                    <a:lnTo>
                      <a:pt x="2550882" y="6252660"/>
                    </a:lnTo>
                    <a:lnTo>
                      <a:pt x="2607628" y="6285488"/>
                    </a:lnTo>
                    <a:lnTo>
                      <a:pt x="2665158" y="6317887"/>
                    </a:lnTo>
                    <a:lnTo>
                      <a:pt x="2723477" y="6349857"/>
                    </a:lnTo>
                    <a:lnTo>
                      <a:pt x="2782591" y="6381399"/>
                    </a:lnTo>
                    <a:lnTo>
                      <a:pt x="2842504" y="6412514"/>
                    </a:lnTo>
                    <a:lnTo>
                      <a:pt x="2903222" y="6443201"/>
                    </a:lnTo>
                    <a:lnTo>
                      <a:pt x="2964747" y="6473462"/>
                    </a:lnTo>
                    <a:lnTo>
                      <a:pt x="3027087" y="6503296"/>
                    </a:lnTo>
                    <a:lnTo>
                      <a:pt x="3090245" y="6532704"/>
                    </a:lnTo>
                    <a:lnTo>
                      <a:pt x="3154226" y="6561687"/>
                    </a:lnTo>
                    <a:lnTo>
                      <a:pt x="3219035" y="6590245"/>
                    </a:lnTo>
                    <a:lnTo>
                      <a:pt x="3284677" y="6618378"/>
                    </a:lnTo>
                    <a:lnTo>
                      <a:pt x="3351157" y="6646088"/>
                    </a:lnTo>
                    <a:lnTo>
                      <a:pt x="3418479" y="6673373"/>
                    </a:lnTo>
                    <a:lnTo>
                      <a:pt x="3486649" y="6700236"/>
                    </a:lnTo>
                    <a:lnTo>
                      <a:pt x="3555671" y="6726676"/>
                    </a:lnTo>
                    <a:lnTo>
                      <a:pt x="3625550" y="6752694"/>
                    </a:lnTo>
                    <a:lnTo>
                      <a:pt x="3696290" y="6778290"/>
                    </a:lnTo>
                    <a:lnTo>
                      <a:pt x="3767898" y="6803465"/>
                    </a:lnTo>
                    <a:lnTo>
                      <a:pt x="3840377" y="6828219"/>
                    </a:lnTo>
                    <a:lnTo>
                      <a:pt x="3913732" y="6852552"/>
                    </a:lnTo>
                    <a:lnTo>
                      <a:pt x="3987968" y="6876466"/>
                    </a:lnTo>
                    <a:lnTo>
                      <a:pt x="4063090" y="6899960"/>
                    </a:lnTo>
                    <a:lnTo>
                      <a:pt x="4139103" y="6923035"/>
                    </a:lnTo>
                    <a:lnTo>
                      <a:pt x="4216012" y="6945692"/>
                    </a:lnTo>
                    <a:lnTo>
                      <a:pt x="4293821" y="6967931"/>
                    </a:lnTo>
                    <a:lnTo>
                      <a:pt x="4372535" y="6989752"/>
                    </a:lnTo>
                    <a:lnTo>
                      <a:pt x="4452160" y="7011156"/>
                    </a:lnTo>
                    <a:lnTo>
                      <a:pt x="4532699" y="7032143"/>
                    </a:lnTo>
                    <a:lnTo>
                      <a:pt x="4614158" y="7052714"/>
                    </a:lnTo>
                    <a:lnTo>
                      <a:pt x="4696541" y="7072869"/>
                    </a:lnTo>
                    <a:lnTo>
                      <a:pt x="4779854" y="7092609"/>
                    </a:lnTo>
                    <a:lnTo>
                      <a:pt x="4864101" y="7111934"/>
                    </a:lnTo>
                    <a:lnTo>
                      <a:pt x="4949287" y="7130845"/>
                    </a:lnTo>
                    <a:lnTo>
                      <a:pt x="5035417" y="7149342"/>
                    </a:lnTo>
                    <a:lnTo>
                      <a:pt x="5122495" y="7167425"/>
                    </a:lnTo>
                    <a:lnTo>
                      <a:pt x="5210527" y="7185095"/>
                    </a:lnTo>
                    <a:lnTo>
                      <a:pt x="5299517" y="7202353"/>
                    </a:lnTo>
                    <a:lnTo>
                      <a:pt x="5389470" y="7219199"/>
                    </a:lnTo>
                    <a:lnTo>
                      <a:pt x="5480391" y="7235633"/>
                    </a:lnTo>
                    <a:lnTo>
                      <a:pt x="5572285" y="7251656"/>
                    </a:lnTo>
                    <a:lnTo>
                      <a:pt x="5665157" y="7267268"/>
                    </a:lnTo>
                    <a:lnTo>
                      <a:pt x="5759011" y="7282470"/>
                    </a:lnTo>
                    <a:lnTo>
                      <a:pt x="5853852" y="7297262"/>
                    </a:lnTo>
                    <a:lnTo>
                      <a:pt x="5949685" y="7311645"/>
                    </a:lnTo>
                    <a:lnTo>
                      <a:pt x="6046515" y="7325619"/>
                    </a:lnTo>
                    <a:lnTo>
                      <a:pt x="6144347" y="7339184"/>
                    </a:lnTo>
                    <a:lnTo>
                      <a:pt x="6243185" y="7352342"/>
                    </a:lnTo>
                    <a:lnTo>
                      <a:pt x="6343034" y="7365092"/>
                    </a:lnTo>
                    <a:lnTo>
                      <a:pt x="6443900" y="7377435"/>
                    </a:lnTo>
                    <a:lnTo>
                      <a:pt x="6545787" y="7389372"/>
                    </a:lnTo>
                    <a:lnTo>
                      <a:pt x="6648699" y="7400902"/>
                    </a:lnTo>
                    <a:lnTo>
                      <a:pt x="6752642" y="7412027"/>
                    </a:lnTo>
                    <a:lnTo>
                      <a:pt x="6857621" y="7422746"/>
                    </a:lnTo>
                    <a:lnTo>
                      <a:pt x="6963640" y="7433061"/>
                    </a:lnTo>
                    <a:lnTo>
                      <a:pt x="7070704" y="7442972"/>
                    </a:lnTo>
                    <a:lnTo>
                      <a:pt x="7178817" y="7452478"/>
                    </a:lnTo>
                    <a:lnTo>
                      <a:pt x="7287986" y="7461582"/>
                    </a:lnTo>
                    <a:lnTo>
                      <a:pt x="7398214" y="7470282"/>
                    </a:lnTo>
                    <a:lnTo>
                      <a:pt x="7509507" y="7478580"/>
                    </a:lnTo>
                    <a:lnTo>
                      <a:pt x="7621868" y="7486476"/>
                    </a:lnTo>
                    <a:lnTo>
                      <a:pt x="7735304" y="7493971"/>
                    </a:lnTo>
                    <a:lnTo>
                      <a:pt x="7849819" y="7501064"/>
                    </a:lnTo>
                    <a:lnTo>
                      <a:pt x="7965417" y="7507757"/>
                    </a:lnTo>
                    <a:lnTo>
                      <a:pt x="8082104" y="7514050"/>
                    </a:lnTo>
                    <a:lnTo>
                      <a:pt x="8199884" y="7519943"/>
                    </a:lnTo>
                    <a:lnTo>
                      <a:pt x="8318762" y="7525437"/>
                    </a:lnTo>
                    <a:lnTo>
                      <a:pt x="8438743" y="7530532"/>
                    </a:lnTo>
                    <a:lnTo>
                      <a:pt x="8559832" y="7535229"/>
                    </a:lnTo>
                    <a:lnTo>
                      <a:pt x="8682034" y="7539528"/>
                    </a:lnTo>
                    <a:lnTo>
                      <a:pt x="8805353" y="7543429"/>
                    </a:lnTo>
                    <a:lnTo>
                      <a:pt x="8929794" y="7546934"/>
                    </a:lnTo>
                    <a:lnTo>
                      <a:pt x="9055362" y="7550042"/>
                    </a:lnTo>
                    <a:lnTo>
                      <a:pt x="9182062" y="7552754"/>
                    </a:lnTo>
                    <a:lnTo>
                      <a:pt x="9309899" y="7555071"/>
                    </a:lnTo>
                    <a:lnTo>
                      <a:pt x="9438878" y="7556993"/>
                    </a:lnTo>
                    <a:lnTo>
                      <a:pt x="9569003" y="7558520"/>
                    </a:lnTo>
                    <a:lnTo>
                      <a:pt x="9700279" y="7559652"/>
                    </a:lnTo>
                    <a:lnTo>
                      <a:pt x="9832711" y="7560391"/>
                    </a:lnTo>
                    <a:lnTo>
                      <a:pt x="9966304" y="7560737"/>
                    </a:lnTo>
                    <a:lnTo>
                      <a:pt x="10101062" y="7560690"/>
                    </a:lnTo>
                    <a:lnTo>
                      <a:pt x="10236991" y="7560251"/>
                    </a:lnTo>
                    <a:lnTo>
                      <a:pt x="10374095" y="7559420"/>
                    </a:lnTo>
                    <a:lnTo>
                      <a:pt x="10512380" y="7558198"/>
                    </a:lnTo>
                    <a:lnTo>
                      <a:pt x="10651849" y="7556584"/>
                    </a:lnTo>
                    <a:lnTo>
                      <a:pt x="10792508" y="7554580"/>
                    </a:lnTo>
                    <a:lnTo>
                      <a:pt x="10934362" y="7552186"/>
                    </a:lnTo>
                    <a:lnTo>
                      <a:pt x="11077415" y="7549403"/>
                    </a:lnTo>
                    <a:lnTo>
                      <a:pt x="11221673" y="7546230"/>
                    </a:lnTo>
                    <a:lnTo>
                      <a:pt x="11367139" y="7542669"/>
                    </a:lnTo>
                    <a:lnTo>
                      <a:pt x="11513820" y="753872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bk object 22"/>
              <p:cNvSpPr/>
              <p:nvPr/>
            </p:nvSpPr>
            <p:spPr>
              <a:xfrm>
                <a:off x="7226895" y="558547"/>
                <a:ext cx="7533679" cy="4646058"/>
              </a:xfrm>
              <a:custGeom>
                <a:avLst/>
                <a:gdLst/>
                <a:ahLst/>
                <a:cxnLst/>
                <a:rect l="l" t="t" r="r" b="b"/>
                <a:pathLst>
                  <a:path w="8855075" h="5621020">
                    <a:moveTo>
                      <a:pt x="0" y="0"/>
                    </a:moveTo>
                    <a:lnTo>
                      <a:pt x="340" y="90274"/>
                    </a:lnTo>
                    <a:lnTo>
                      <a:pt x="1358" y="179580"/>
                    </a:lnTo>
                    <a:lnTo>
                      <a:pt x="3051" y="267924"/>
                    </a:lnTo>
                    <a:lnTo>
                      <a:pt x="5415" y="355310"/>
                    </a:lnTo>
                    <a:lnTo>
                      <a:pt x="8446" y="441743"/>
                    </a:lnTo>
                    <a:lnTo>
                      <a:pt x="12141" y="527230"/>
                    </a:lnTo>
                    <a:lnTo>
                      <a:pt x="16496" y="611775"/>
                    </a:lnTo>
                    <a:lnTo>
                      <a:pt x="21508" y="695382"/>
                    </a:lnTo>
                    <a:lnTo>
                      <a:pt x="27173" y="778059"/>
                    </a:lnTo>
                    <a:lnTo>
                      <a:pt x="33487" y="859809"/>
                    </a:lnTo>
                    <a:lnTo>
                      <a:pt x="40447" y="940637"/>
                    </a:lnTo>
                    <a:lnTo>
                      <a:pt x="48050" y="1020550"/>
                    </a:lnTo>
                    <a:lnTo>
                      <a:pt x="56291" y="1099552"/>
                    </a:lnTo>
                    <a:lnTo>
                      <a:pt x="65167" y="1177648"/>
                    </a:lnTo>
                    <a:lnTo>
                      <a:pt x="74675" y="1254844"/>
                    </a:lnTo>
                    <a:lnTo>
                      <a:pt x="84811" y="1331145"/>
                    </a:lnTo>
                    <a:lnTo>
                      <a:pt x="95571" y="1406556"/>
                    </a:lnTo>
                    <a:lnTo>
                      <a:pt x="106952" y="1481082"/>
                    </a:lnTo>
                    <a:lnTo>
                      <a:pt x="118950" y="1554728"/>
                    </a:lnTo>
                    <a:lnTo>
                      <a:pt x="131561" y="1627500"/>
                    </a:lnTo>
                    <a:lnTo>
                      <a:pt x="144783" y="1699402"/>
                    </a:lnTo>
                    <a:lnTo>
                      <a:pt x="158611" y="1770441"/>
                    </a:lnTo>
                    <a:lnTo>
                      <a:pt x="173042" y="1840620"/>
                    </a:lnTo>
                    <a:lnTo>
                      <a:pt x="188072" y="1909946"/>
                    </a:lnTo>
                    <a:lnTo>
                      <a:pt x="203698" y="1978424"/>
                    </a:lnTo>
                    <a:lnTo>
                      <a:pt x="219916" y="2046058"/>
                    </a:lnTo>
                    <a:lnTo>
                      <a:pt x="236723" y="2112854"/>
                    </a:lnTo>
                    <a:lnTo>
                      <a:pt x="254114" y="2178817"/>
                    </a:lnTo>
                    <a:lnTo>
                      <a:pt x="272087" y="2243953"/>
                    </a:lnTo>
                    <a:lnTo>
                      <a:pt x="290637" y="2308266"/>
                    </a:lnTo>
                    <a:lnTo>
                      <a:pt x="309762" y="2371761"/>
                    </a:lnTo>
                    <a:lnTo>
                      <a:pt x="329457" y="2434445"/>
                    </a:lnTo>
                    <a:lnTo>
                      <a:pt x="349720" y="2496321"/>
                    </a:lnTo>
                    <a:lnTo>
                      <a:pt x="370545" y="2557396"/>
                    </a:lnTo>
                    <a:lnTo>
                      <a:pt x="391931" y="2617675"/>
                    </a:lnTo>
                    <a:lnTo>
                      <a:pt x="413873" y="2677162"/>
                    </a:lnTo>
                    <a:lnTo>
                      <a:pt x="436367" y="2735862"/>
                    </a:lnTo>
                    <a:lnTo>
                      <a:pt x="459411" y="2793782"/>
                    </a:lnTo>
                    <a:lnTo>
                      <a:pt x="483000" y="2850926"/>
                    </a:lnTo>
                    <a:lnTo>
                      <a:pt x="507131" y="2907300"/>
                    </a:lnTo>
                    <a:lnTo>
                      <a:pt x="531800" y="2962908"/>
                    </a:lnTo>
                    <a:lnTo>
                      <a:pt x="557004" y="3017756"/>
                    </a:lnTo>
                    <a:lnTo>
                      <a:pt x="582739" y="3071849"/>
                    </a:lnTo>
                    <a:lnTo>
                      <a:pt x="609002" y="3125192"/>
                    </a:lnTo>
                    <a:lnTo>
                      <a:pt x="635789" y="3177790"/>
                    </a:lnTo>
                    <a:lnTo>
                      <a:pt x="663096" y="3229649"/>
                    </a:lnTo>
                    <a:lnTo>
                      <a:pt x="690920" y="3280774"/>
                    </a:lnTo>
                    <a:lnTo>
                      <a:pt x="719258" y="3331170"/>
                    </a:lnTo>
                    <a:lnTo>
                      <a:pt x="748105" y="3380842"/>
                    </a:lnTo>
                    <a:lnTo>
                      <a:pt x="777458" y="3429795"/>
                    </a:lnTo>
                    <a:lnTo>
                      <a:pt x="807313" y="3478035"/>
                    </a:lnTo>
                    <a:lnTo>
                      <a:pt x="837668" y="3525567"/>
                    </a:lnTo>
                    <a:lnTo>
                      <a:pt x="868518" y="3572395"/>
                    </a:lnTo>
                    <a:lnTo>
                      <a:pt x="899859" y="3618526"/>
                    </a:lnTo>
                    <a:lnTo>
                      <a:pt x="931689" y="3663964"/>
                    </a:lnTo>
                    <a:lnTo>
                      <a:pt x="964003" y="3708714"/>
                    </a:lnTo>
                    <a:lnTo>
                      <a:pt x="996798" y="3752782"/>
                    </a:lnTo>
                    <a:lnTo>
                      <a:pt x="1030071" y="3796174"/>
                    </a:lnTo>
                    <a:lnTo>
                      <a:pt x="1063817" y="3838893"/>
                    </a:lnTo>
                    <a:lnTo>
                      <a:pt x="1098034" y="3880945"/>
                    </a:lnTo>
                    <a:lnTo>
                      <a:pt x="1132717" y="3922336"/>
                    </a:lnTo>
                    <a:lnTo>
                      <a:pt x="1167864" y="3963071"/>
                    </a:lnTo>
                    <a:lnTo>
                      <a:pt x="1203469" y="4003154"/>
                    </a:lnTo>
                    <a:lnTo>
                      <a:pt x="1239531" y="4042592"/>
                    </a:lnTo>
                    <a:lnTo>
                      <a:pt x="1276045" y="4081388"/>
                    </a:lnTo>
                    <a:lnTo>
                      <a:pt x="1313008" y="4119550"/>
                    </a:lnTo>
                    <a:lnTo>
                      <a:pt x="1350416" y="4157080"/>
                    </a:lnTo>
                    <a:lnTo>
                      <a:pt x="1388266" y="4193986"/>
                    </a:lnTo>
                    <a:lnTo>
                      <a:pt x="1426553" y="4230272"/>
                    </a:lnTo>
                    <a:lnTo>
                      <a:pt x="1465275" y="4265943"/>
                    </a:lnTo>
                    <a:lnTo>
                      <a:pt x="1504428" y="4301004"/>
                    </a:lnTo>
                    <a:lnTo>
                      <a:pt x="1544007" y="4335461"/>
                    </a:lnTo>
                    <a:lnTo>
                      <a:pt x="1584011" y="4369318"/>
                    </a:lnTo>
                    <a:lnTo>
                      <a:pt x="1624435" y="4402582"/>
                    </a:lnTo>
                    <a:lnTo>
                      <a:pt x="1665275" y="4435257"/>
                    </a:lnTo>
                    <a:lnTo>
                      <a:pt x="1706528" y="4467348"/>
                    </a:lnTo>
                    <a:lnTo>
                      <a:pt x="1748190" y="4498861"/>
                    </a:lnTo>
                    <a:lnTo>
                      <a:pt x="1790258" y="4529801"/>
                    </a:lnTo>
                    <a:lnTo>
                      <a:pt x="1832728" y="4560172"/>
                    </a:lnTo>
                    <a:lnTo>
                      <a:pt x="1875596" y="4589981"/>
                    </a:lnTo>
                    <a:lnTo>
                      <a:pt x="1918860" y="4619232"/>
                    </a:lnTo>
                    <a:lnTo>
                      <a:pt x="1962515" y="4647930"/>
                    </a:lnTo>
                    <a:lnTo>
                      <a:pt x="2006558" y="4676081"/>
                    </a:lnTo>
                    <a:lnTo>
                      <a:pt x="2050985" y="4703691"/>
                    </a:lnTo>
                    <a:lnTo>
                      <a:pt x="2095792" y="4730763"/>
                    </a:lnTo>
                    <a:lnTo>
                      <a:pt x="2140977" y="4757303"/>
                    </a:lnTo>
                    <a:lnTo>
                      <a:pt x="2186535" y="4783317"/>
                    </a:lnTo>
                    <a:lnTo>
                      <a:pt x="2232463" y="4808810"/>
                    </a:lnTo>
                    <a:lnTo>
                      <a:pt x="2278757" y="4833787"/>
                    </a:lnTo>
                    <a:lnTo>
                      <a:pt x="2325414" y="4858253"/>
                    </a:lnTo>
                    <a:lnTo>
                      <a:pt x="2372431" y="4882213"/>
                    </a:lnTo>
                    <a:lnTo>
                      <a:pt x="2419802" y="4905672"/>
                    </a:lnTo>
                    <a:lnTo>
                      <a:pt x="2467526" y="4928636"/>
                    </a:lnTo>
                    <a:lnTo>
                      <a:pt x="2515598" y="4951110"/>
                    </a:lnTo>
                    <a:lnTo>
                      <a:pt x="2564014" y="4973099"/>
                    </a:lnTo>
                    <a:lnTo>
                      <a:pt x="2612772" y="4994608"/>
                    </a:lnTo>
                    <a:lnTo>
                      <a:pt x="2661868" y="5015643"/>
                    </a:lnTo>
                    <a:lnTo>
                      <a:pt x="2711298" y="5036208"/>
                    </a:lnTo>
                    <a:lnTo>
                      <a:pt x="2761058" y="5056309"/>
                    </a:lnTo>
                    <a:lnTo>
                      <a:pt x="2811145" y="5075951"/>
                    </a:lnTo>
                    <a:lnTo>
                      <a:pt x="2861555" y="5095140"/>
                    </a:lnTo>
                    <a:lnTo>
                      <a:pt x="2912285" y="5113879"/>
                    </a:lnTo>
                    <a:lnTo>
                      <a:pt x="2963331" y="5132176"/>
                    </a:lnTo>
                    <a:lnTo>
                      <a:pt x="3014689" y="5150034"/>
                    </a:lnTo>
                    <a:lnTo>
                      <a:pt x="3066356" y="5167459"/>
                    </a:lnTo>
                    <a:lnTo>
                      <a:pt x="3118329" y="5184456"/>
                    </a:lnTo>
                    <a:lnTo>
                      <a:pt x="3170604" y="5201030"/>
                    </a:lnTo>
                    <a:lnTo>
                      <a:pt x="3223177" y="5217188"/>
                    </a:lnTo>
                    <a:lnTo>
                      <a:pt x="3276044" y="5232932"/>
                    </a:lnTo>
                    <a:lnTo>
                      <a:pt x="3329202" y="5248270"/>
                    </a:lnTo>
                    <a:lnTo>
                      <a:pt x="3382648" y="5263206"/>
                    </a:lnTo>
                    <a:lnTo>
                      <a:pt x="3436378" y="5277745"/>
                    </a:lnTo>
                    <a:lnTo>
                      <a:pt x="3490388" y="5291893"/>
                    </a:lnTo>
                    <a:lnTo>
                      <a:pt x="3544675" y="5305655"/>
                    </a:lnTo>
                    <a:lnTo>
                      <a:pt x="3599234" y="5319035"/>
                    </a:lnTo>
                    <a:lnTo>
                      <a:pt x="3654063" y="5332040"/>
                    </a:lnTo>
                    <a:lnTo>
                      <a:pt x="3709159" y="5344673"/>
                    </a:lnTo>
                    <a:lnTo>
                      <a:pt x="3764516" y="5356942"/>
                    </a:lnTo>
                    <a:lnTo>
                      <a:pt x="3820132" y="5368849"/>
                    </a:lnTo>
                    <a:lnTo>
                      <a:pt x="3876004" y="5380402"/>
                    </a:lnTo>
                    <a:lnTo>
                      <a:pt x="3932127" y="5391605"/>
                    </a:lnTo>
                    <a:lnTo>
                      <a:pt x="3988498" y="5402463"/>
                    </a:lnTo>
                    <a:lnTo>
                      <a:pt x="4045114" y="5412982"/>
                    </a:lnTo>
                    <a:lnTo>
                      <a:pt x="4101970" y="5423166"/>
                    </a:lnTo>
                    <a:lnTo>
                      <a:pt x="4159063" y="5433021"/>
                    </a:lnTo>
                    <a:lnTo>
                      <a:pt x="4216391" y="5442552"/>
                    </a:lnTo>
                    <a:lnTo>
                      <a:pt x="4273948" y="5451764"/>
                    </a:lnTo>
                    <a:lnTo>
                      <a:pt x="4331732" y="5460663"/>
                    </a:lnTo>
                    <a:lnTo>
                      <a:pt x="4389739" y="5469253"/>
                    </a:lnTo>
                    <a:lnTo>
                      <a:pt x="4447965" y="5477541"/>
                    </a:lnTo>
                    <a:lnTo>
                      <a:pt x="4506407" y="5485530"/>
                    </a:lnTo>
                    <a:lnTo>
                      <a:pt x="4565061" y="5493226"/>
                    </a:lnTo>
                    <a:lnTo>
                      <a:pt x="4623923" y="5500635"/>
                    </a:lnTo>
                    <a:lnTo>
                      <a:pt x="4682991" y="5507761"/>
                    </a:lnTo>
                    <a:lnTo>
                      <a:pt x="4742260" y="5514610"/>
                    </a:lnTo>
                    <a:lnTo>
                      <a:pt x="4801727" y="5521187"/>
                    </a:lnTo>
                    <a:lnTo>
                      <a:pt x="4861388" y="5527497"/>
                    </a:lnTo>
                    <a:lnTo>
                      <a:pt x="4921240" y="5533546"/>
                    </a:lnTo>
                    <a:lnTo>
                      <a:pt x="4981278" y="5539338"/>
                    </a:lnTo>
                    <a:lnTo>
                      <a:pt x="5041501" y="5544878"/>
                    </a:lnTo>
                    <a:lnTo>
                      <a:pt x="5101903" y="5550173"/>
                    </a:lnTo>
                    <a:lnTo>
                      <a:pt x="5162482" y="5555227"/>
                    </a:lnTo>
                    <a:lnTo>
                      <a:pt x="5223233" y="5560045"/>
                    </a:lnTo>
                    <a:lnTo>
                      <a:pt x="5284153" y="5564632"/>
                    </a:lnTo>
                    <a:lnTo>
                      <a:pt x="5345239" y="5568995"/>
                    </a:lnTo>
                    <a:lnTo>
                      <a:pt x="5406487" y="5573137"/>
                    </a:lnTo>
                    <a:lnTo>
                      <a:pt x="5467894" y="5577064"/>
                    </a:lnTo>
                    <a:lnTo>
                      <a:pt x="5529455" y="5580782"/>
                    </a:lnTo>
                    <a:lnTo>
                      <a:pt x="5591167" y="5584295"/>
                    </a:lnTo>
                    <a:lnTo>
                      <a:pt x="5653027" y="5587609"/>
                    </a:lnTo>
                    <a:lnTo>
                      <a:pt x="5715032" y="5590728"/>
                    </a:lnTo>
                    <a:lnTo>
                      <a:pt x="5777176" y="5593659"/>
                    </a:lnTo>
                    <a:lnTo>
                      <a:pt x="5839458" y="5596406"/>
                    </a:lnTo>
                    <a:lnTo>
                      <a:pt x="5901873" y="5598974"/>
                    </a:lnTo>
                    <a:lnTo>
                      <a:pt x="5964417" y="5601369"/>
                    </a:lnTo>
                    <a:lnTo>
                      <a:pt x="6027088" y="5603596"/>
                    </a:lnTo>
                    <a:lnTo>
                      <a:pt x="6089881" y="5605659"/>
                    </a:lnTo>
                    <a:lnTo>
                      <a:pt x="6152794" y="5607565"/>
                    </a:lnTo>
                    <a:lnTo>
                      <a:pt x="6215821" y="5609319"/>
                    </a:lnTo>
                    <a:lnTo>
                      <a:pt x="6278961" y="5610925"/>
                    </a:lnTo>
                    <a:lnTo>
                      <a:pt x="6342208" y="5612388"/>
                    </a:lnTo>
                    <a:lnTo>
                      <a:pt x="6405561" y="5613715"/>
                    </a:lnTo>
                    <a:lnTo>
                      <a:pt x="6469014" y="5614910"/>
                    </a:lnTo>
                    <a:lnTo>
                      <a:pt x="6532565" y="5615978"/>
                    </a:lnTo>
                    <a:lnTo>
                      <a:pt x="6596210" y="5616925"/>
                    </a:lnTo>
                    <a:lnTo>
                      <a:pt x="6659945" y="5617756"/>
                    </a:lnTo>
                    <a:lnTo>
                      <a:pt x="6723767" y="5618475"/>
                    </a:lnTo>
                    <a:lnTo>
                      <a:pt x="6787672" y="5619089"/>
                    </a:lnTo>
                    <a:lnTo>
                      <a:pt x="6851656" y="5619602"/>
                    </a:lnTo>
                    <a:lnTo>
                      <a:pt x="6915716" y="5620019"/>
                    </a:lnTo>
                    <a:lnTo>
                      <a:pt x="6979849" y="5620347"/>
                    </a:lnTo>
                    <a:lnTo>
                      <a:pt x="7044051" y="5620589"/>
                    </a:lnTo>
                    <a:lnTo>
                      <a:pt x="7108318" y="5620751"/>
                    </a:lnTo>
                    <a:lnTo>
                      <a:pt x="7172646" y="5620838"/>
                    </a:lnTo>
                    <a:lnTo>
                      <a:pt x="7237032" y="5620857"/>
                    </a:lnTo>
                    <a:lnTo>
                      <a:pt x="7301473" y="5620810"/>
                    </a:lnTo>
                    <a:lnTo>
                      <a:pt x="7365965" y="5620705"/>
                    </a:lnTo>
                    <a:lnTo>
                      <a:pt x="7430504" y="5620546"/>
                    </a:lnTo>
                    <a:lnTo>
                      <a:pt x="7495087" y="5620338"/>
                    </a:lnTo>
                    <a:lnTo>
                      <a:pt x="7559710" y="5620086"/>
                    </a:lnTo>
                    <a:lnTo>
                      <a:pt x="7624370" y="5619796"/>
                    </a:lnTo>
                    <a:lnTo>
                      <a:pt x="7689062" y="5619473"/>
                    </a:lnTo>
                    <a:lnTo>
                      <a:pt x="7753784" y="5619122"/>
                    </a:lnTo>
                    <a:lnTo>
                      <a:pt x="7818531" y="5618748"/>
                    </a:lnTo>
                    <a:lnTo>
                      <a:pt x="7883301" y="5618357"/>
                    </a:lnTo>
                    <a:lnTo>
                      <a:pt x="7948089" y="5617953"/>
                    </a:lnTo>
                    <a:lnTo>
                      <a:pt x="8012893" y="5617542"/>
                    </a:lnTo>
                    <a:lnTo>
                      <a:pt x="8077708" y="5617129"/>
                    </a:lnTo>
                    <a:lnTo>
                      <a:pt x="8142530" y="5616719"/>
                    </a:lnTo>
                    <a:lnTo>
                      <a:pt x="8207358" y="5616318"/>
                    </a:lnTo>
                    <a:lnTo>
                      <a:pt x="8272185" y="5615930"/>
                    </a:lnTo>
                    <a:lnTo>
                      <a:pt x="8337010" y="5615561"/>
                    </a:lnTo>
                    <a:lnTo>
                      <a:pt x="8401828" y="5615216"/>
                    </a:lnTo>
                    <a:lnTo>
                      <a:pt x="8466637" y="5614900"/>
                    </a:lnTo>
                    <a:lnTo>
                      <a:pt x="8531431" y="5614618"/>
                    </a:lnTo>
                    <a:lnTo>
                      <a:pt x="8596209" y="5614376"/>
                    </a:lnTo>
                    <a:lnTo>
                      <a:pt x="8660965" y="5614179"/>
                    </a:lnTo>
                    <a:lnTo>
                      <a:pt x="8725698" y="5614032"/>
                    </a:lnTo>
                    <a:lnTo>
                      <a:pt x="8790402" y="5613939"/>
                    </a:lnTo>
                    <a:lnTo>
                      <a:pt x="8855075" y="5613908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bk object 23"/>
              <p:cNvSpPr/>
              <p:nvPr/>
            </p:nvSpPr>
            <p:spPr>
              <a:xfrm>
                <a:off x="10458450" y="558546"/>
                <a:ext cx="4301997" cy="2941521"/>
              </a:xfrm>
              <a:custGeom>
                <a:avLst/>
                <a:gdLst/>
                <a:ahLst/>
                <a:cxnLst/>
                <a:rect l="l" t="t" r="r" b="b"/>
                <a:pathLst>
                  <a:path w="6116955" h="3905250">
                    <a:moveTo>
                      <a:pt x="0" y="0"/>
                    </a:moveTo>
                    <a:lnTo>
                      <a:pt x="107" y="51696"/>
                    </a:lnTo>
                    <a:lnTo>
                      <a:pt x="430" y="102953"/>
                    </a:lnTo>
                    <a:lnTo>
                      <a:pt x="971" y="153772"/>
                    </a:lnTo>
                    <a:lnTo>
                      <a:pt x="1732" y="204154"/>
                    </a:lnTo>
                    <a:lnTo>
                      <a:pt x="2716" y="254101"/>
                    </a:lnTo>
                    <a:lnTo>
                      <a:pt x="3924" y="303616"/>
                    </a:lnTo>
                    <a:lnTo>
                      <a:pt x="5358" y="352700"/>
                    </a:lnTo>
                    <a:lnTo>
                      <a:pt x="7021" y="401354"/>
                    </a:lnTo>
                    <a:lnTo>
                      <a:pt x="8914" y="449580"/>
                    </a:lnTo>
                    <a:lnTo>
                      <a:pt x="11041" y="497381"/>
                    </a:lnTo>
                    <a:lnTo>
                      <a:pt x="13402" y="544757"/>
                    </a:lnTo>
                    <a:lnTo>
                      <a:pt x="16000" y="591711"/>
                    </a:lnTo>
                    <a:lnTo>
                      <a:pt x="18838" y="638245"/>
                    </a:lnTo>
                    <a:lnTo>
                      <a:pt x="21916" y="684360"/>
                    </a:lnTo>
                    <a:lnTo>
                      <a:pt x="25238" y="730058"/>
                    </a:lnTo>
                    <a:lnTo>
                      <a:pt x="28806" y="775340"/>
                    </a:lnTo>
                    <a:lnTo>
                      <a:pt x="32621" y="820209"/>
                    </a:lnTo>
                    <a:lnTo>
                      <a:pt x="36685" y="864666"/>
                    </a:lnTo>
                    <a:lnTo>
                      <a:pt x="41002" y="908713"/>
                    </a:lnTo>
                    <a:lnTo>
                      <a:pt x="45572" y="952352"/>
                    </a:lnTo>
                    <a:lnTo>
                      <a:pt x="50399" y="995584"/>
                    </a:lnTo>
                    <a:lnTo>
                      <a:pt x="55483" y="1038412"/>
                    </a:lnTo>
                    <a:lnTo>
                      <a:pt x="60828" y="1080837"/>
                    </a:lnTo>
                    <a:lnTo>
                      <a:pt x="66435" y="1122860"/>
                    </a:lnTo>
                    <a:lnTo>
                      <a:pt x="72307" y="1164484"/>
                    </a:lnTo>
                    <a:lnTo>
                      <a:pt x="78445" y="1205711"/>
                    </a:lnTo>
                    <a:lnTo>
                      <a:pt x="84852" y="1246541"/>
                    </a:lnTo>
                    <a:lnTo>
                      <a:pt x="91530" y="1286978"/>
                    </a:lnTo>
                    <a:lnTo>
                      <a:pt x="98480" y="1327021"/>
                    </a:lnTo>
                    <a:lnTo>
                      <a:pt x="105706" y="1366675"/>
                    </a:lnTo>
                    <a:lnTo>
                      <a:pt x="113209" y="1405939"/>
                    </a:lnTo>
                    <a:lnTo>
                      <a:pt x="120991" y="1444816"/>
                    </a:lnTo>
                    <a:lnTo>
                      <a:pt x="129054" y="1483308"/>
                    </a:lnTo>
                    <a:lnTo>
                      <a:pt x="137401" y="1521417"/>
                    </a:lnTo>
                    <a:lnTo>
                      <a:pt x="146034" y="1559143"/>
                    </a:lnTo>
                    <a:lnTo>
                      <a:pt x="154954" y="1596490"/>
                    </a:lnTo>
                    <a:lnTo>
                      <a:pt x="173666" y="1670049"/>
                    </a:lnTo>
                    <a:lnTo>
                      <a:pt x="193554" y="1742110"/>
                    </a:lnTo>
                    <a:lnTo>
                      <a:pt x="214635" y="1812685"/>
                    </a:lnTo>
                    <a:lnTo>
                      <a:pt x="236926" y="1881790"/>
                    </a:lnTo>
                    <a:lnTo>
                      <a:pt x="260444" y="1949438"/>
                    </a:lnTo>
                    <a:lnTo>
                      <a:pt x="285206" y="2015643"/>
                    </a:lnTo>
                    <a:lnTo>
                      <a:pt x="311228" y="2080419"/>
                    </a:lnTo>
                    <a:lnTo>
                      <a:pt x="338528" y="2143780"/>
                    </a:lnTo>
                    <a:lnTo>
                      <a:pt x="367122" y="2205741"/>
                    </a:lnTo>
                    <a:lnTo>
                      <a:pt x="397028" y="2266316"/>
                    </a:lnTo>
                    <a:lnTo>
                      <a:pt x="428261" y="2325519"/>
                    </a:lnTo>
                    <a:lnTo>
                      <a:pt x="460840" y="2383363"/>
                    </a:lnTo>
                    <a:lnTo>
                      <a:pt x="494781" y="2439863"/>
                    </a:lnTo>
                    <a:lnTo>
                      <a:pt x="530101" y="2495032"/>
                    </a:lnTo>
                    <a:lnTo>
                      <a:pt x="566816" y="2548886"/>
                    </a:lnTo>
                    <a:lnTo>
                      <a:pt x="604944" y="2601438"/>
                    </a:lnTo>
                    <a:lnTo>
                      <a:pt x="644502" y="2652703"/>
                    </a:lnTo>
                    <a:lnTo>
                      <a:pt x="685506" y="2702693"/>
                    </a:lnTo>
                    <a:lnTo>
                      <a:pt x="727974" y="2751424"/>
                    </a:lnTo>
                    <a:lnTo>
                      <a:pt x="771922" y="2798910"/>
                    </a:lnTo>
                    <a:lnTo>
                      <a:pt x="817367" y="2845164"/>
                    </a:lnTo>
                    <a:lnTo>
                      <a:pt x="864326" y="2890200"/>
                    </a:lnTo>
                    <a:lnTo>
                      <a:pt x="912816" y="2934034"/>
                    </a:lnTo>
                    <a:lnTo>
                      <a:pt x="962854" y="2976678"/>
                    </a:lnTo>
                    <a:lnTo>
                      <a:pt x="1014457" y="3018147"/>
                    </a:lnTo>
                    <a:lnTo>
                      <a:pt x="1067641" y="3058455"/>
                    </a:lnTo>
                    <a:lnTo>
                      <a:pt x="1122424" y="3097617"/>
                    </a:lnTo>
                    <a:lnTo>
                      <a:pt x="1178822" y="3135645"/>
                    </a:lnTo>
                    <a:lnTo>
                      <a:pt x="1236853" y="3172555"/>
                    </a:lnTo>
                    <a:lnTo>
                      <a:pt x="1296532" y="3208360"/>
                    </a:lnTo>
                    <a:lnTo>
                      <a:pt x="1357878" y="3243074"/>
                    </a:lnTo>
                    <a:lnTo>
                      <a:pt x="1420907" y="3276713"/>
                    </a:lnTo>
                    <a:lnTo>
                      <a:pt x="1485636" y="3309288"/>
                    </a:lnTo>
                    <a:lnTo>
                      <a:pt x="1552081" y="3340816"/>
                    </a:lnTo>
                    <a:lnTo>
                      <a:pt x="1620261" y="3371309"/>
                    </a:lnTo>
                    <a:lnTo>
                      <a:pt x="1690191" y="3400783"/>
                    </a:lnTo>
                    <a:lnTo>
                      <a:pt x="1725817" y="3415141"/>
                    </a:lnTo>
                    <a:lnTo>
                      <a:pt x="1761888" y="3429250"/>
                    </a:lnTo>
                    <a:lnTo>
                      <a:pt x="1798405" y="3443111"/>
                    </a:lnTo>
                    <a:lnTo>
                      <a:pt x="1835370" y="3456725"/>
                    </a:lnTo>
                    <a:lnTo>
                      <a:pt x="1872785" y="3470095"/>
                    </a:lnTo>
                    <a:lnTo>
                      <a:pt x="1910653" y="3483223"/>
                    </a:lnTo>
                    <a:lnTo>
                      <a:pt x="1948975" y="3496109"/>
                    </a:lnTo>
                    <a:lnTo>
                      <a:pt x="1987754" y="3508757"/>
                    </a:lnTo>
                    <a:lnTo>
                      <a:pt x="2026992" y="3521167"/>
                    </a:lnTo>
                    <a:lnTo>
                      <a:pt x="2066690" y="3533341"/>
                    </a:lnTo>
                    <a:lnTo>
                      <a:pt x="2106852" y="3545281"/>
                    </a:lnTo>
                    <a:lnTo>
                      <a:pt x="2147478" y="3556990"/>
                    </a:lnTo>
                    <a:lnTo>
                      <a:pt x="2188572" y="3568467"/>
                    </a:lnTo>
                    <a:lnTo>
                      <a:pt x="2230135" y="3579717"/>
                    </a:lnTo>
                    <a:lnTo>
                      <a:pt x="2272170" y="3590739"/>
                    </a:lnTo>
                    <a:lnTo>
                      <a:pt x="2314678" y="3601537"/>
                    </a:lnTo>
                    <a:lnTo>
                      <a:pt x="2357662" y="3612111"/>
                    </a:lnTo>
                    <a:lnTo>
                      <a:pt x="2401124" y="3622463"/>
                    </a:lnTo>
                    <a:lnTo>
                      <a:pt x="2445065" y="3632596"/>
                    </a:lnTo>
                    <a:lnTo>
                      <a:pt x="2489489" y="3642511"/>
                    </a:lnTo>
                    <a:lnTo>
                      <a:pt x="2534396" y="3652209"/>
                    </a:lnTo>
                    <a:lnTo>
                      <a:pt x="2579790" y="3661693"/>
                    </a:lnTo>
                    <a:lnTo>
                      <a:pt x="2625672" y="3670964"/>
                    </a:lnTo>
                    <a:lnTo>
                      <a:pt x="2672045" y="3680024"/>
                    </a:lnTo>
                    <a:lnTo>
                      <a:pt x="2718910" y="3688875"/>
                    </a:lnTo>
                    <a:lnTo>
                      <a:pt x="2766270" y="3697518"/>
                    </a:lnTo>
                    <a:lnTo>
                      <a:pt x="2814127" y="3705956"/>
                    </a:lnTo>
                    <a:lnTo>
                      <a:pt x="2862482" y="3714190"/>
                    </a:lnTo>
                    <a:lnTo>
                      <a:pt x="2911339" y="3722222"/>
                    </a:lnTo>
                    <a:lnTo>
                      <a:pt x="2960698" y="3730053"/>
                    </a:lnTo>
                    <a:lnTo>
                      <a:pt x="3010563" y="3737685"/>
                    </a:lnTo>
                    <a:lnTo>
                      <a:pt x="3060935" y="3745121"/>
                    </a:lnTo>
                    <a:lnTo>
                      <a:pt x="3111817" y="3752361"/>
                    </a:lnTo>
                    <a:lnTo>
                      <a:pt x="3163210" y="3759408"/>
                    </a:lnTo>
                    <a:lnTo>
                      <a:pt x="3215117" y="3766264"/>
                    </a:lnTo>
                    <a:lnTo>
                      <a:pt x="3267540" y="3772930"/>
                    </a:lnTo>
                    <a:lnTo>
                      <a:pt x="3320480" y="3779407"/>
                    </a:lnTo>
                    <a:lnTo>
                      <a:pt x="3373941" y="3785698"/>
                    </a:lnTo>
                    <a:lnTo>
                      <a:pt x="3427924" y="3791805"/>
                    </a:lnTo>
                    <a:lnTo>
                      <a:pt x="3482431" y="3797729"/>
                    </a:lnTo>
                    <a:lnTo>
                      <a:pt x="3537464" y="3803472"/>
                    </a:lnTo>
                    <a:lnTo>
                      <a:pt x="3593026" y="3809035"/>
                    </a:lnTo>
                    <a:lnTo>
                      <a:pt x="3649118" y="3814421"/>
                    </a:lnTo>
                    <a:lnTo>
                      <a:pt x="3705743" y="3819631"/>
                    </a:lnTo>
                    <a:lnTo>
                      <a:pt x="3762903" y="3824667"/>
                    </a:lnTo>
                    <a:lnTo>
                      <a:pt x="3820600" y="3829531"/>
                    </a:lnTo>
                    <a:lnTo>
                      <a:pt x="3878835" y="3834225"/>
                    </a:lnTo>
                    <a:lnTo>
                      <a:pt x="3937612" y="3838749"/>
                    </a:lnTo>
                    <a:lnTo>
                      <a:pt x="3996932" y="3843107"/>
                    </a:lnTo>
                    <a:lnTo>
                      <a:pt x="4056798" y="3847300"/>
                    </a:lnTo>
                    <a:lnTo>
                      <a:pt x="4117211" y="3851329"/>
                    </a:lnTo>
                    <a:lnTo>
                      <a:pt x="4178173" y="3855196"/>
                    </a:lnTo>
                    <a:lnTo>
                      <a:pt x="4239688" y="3858904"/>
                    </a:lnTo>
                    <a:lnTo>
                      <a:pt x="4301756" y="3862453"/>
                    </a:lnTo>
                    <a:lnTo>
                      <a:pt x="4364380" y="3865846"/>
                    </a:lnTo>
                    <a:lnTo>
                      <a:pt x="4427562" y="3869085"/>
                    </a:lnTo>
                    <a:lnTo>
                      <a:pt x="4491304" y="3872170"/>
                    </a:lnTo>
                    <a:lnTo>
                      <a:pt x="4555608" y="3875105"/>
                    </a:lnTo>
                    <a:lnTo>
                      <a:pt x="4620477" y="3877890"/>
                    </a:lnTo>
                    <a:lnTo>
                      <a:pt x="4685912" y="3880527"/>
                    </a:lnTo>
                    <a:lnTo>
                      <a:pt x="4751916" y="3883019"/>
                    </a:lnTo>
                    <a:lnTo>
                      <a:pt x="4818490" y="3885366"/>
                    </a:lnTo>
                    <a:lnTo>
                      <a:pt x="4885637" y="3887572"/>
                    </a:lnTo>
                    <a:lnTo>
                      <a:pt x="4953360" y="3889636"/>
                    </a:lnTo>
                    <a:lnTo>
                      <a:pt x="5021659" y="3891562"/>
                    </a:lnTo>
                    <a:lnTo>
                      <a:pt x="5090537" y="3893351"/>
                    </a:lnTo>
                    <a:lnTo>
                      <a:pt x="5159997" y="3895005"/>
                    </a:lnTo>
                    <a:lnTo>
                      <a:pt x="5230040" y="3896525"/>
                    </a:lnTo>
                    <a:lnTo>
                      <a:pt x="5300668" y="3897913"/>
                    </a:lnTo>
                    <a:lnTo>
                      <a:pt x="5371884" y="3899172"/>
                    </a:lnTo>
                    <a:lnTo>
                      <a:pt x="5443690" y="3900302"/>
                    </a:lnTo>
                    <a:lnTo>
                      <a:pt x="5516088" y="3901306"/>
                    </a:lnTo>
                    <a:lnTo>
                      <a:pt x="5589079" y="3902185"/>
                    </a:lnTo>
                    <a:lnTo>
                      <a:pt x="5662667" y="3902941"/>
                    </a:lnTo>
                    <a:lnTo>
                      <a:pt x="5736853" y="3903576"/>
                    </a:lnTo>
                    <a:lnTo>
                      <a:pt x="5811639" y="3904092"/>
                    </a:lnTo>
                    <a:lnTo>
                      <a:pt x="5887027" y="3904490"/>
                    </a:lnTo>
                    <a:lnTo>
                      <a:pt x="5963020" y="3904772"/>
                    </a:lnTo>
                    <a:lnTo>
                      <a:pt x="6039619" y="3904940"/>
                    </a:lnTo>
                    <a:lnTo>
                      <a:pt x="6116828" y="3904996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bk object 25"/>
              <p:cNvSpPr/>
              <p:nvPr/>
            </p:nvSpPr>
            <p:spPr>
              <a:xfrm>
                <a:off x="949947" y="816483"/>
                <a:ext cx="12618720" cy="4004945"/>
              </a:xfrm>
              <a:custGeom>
                <a:avLst/>
                <a:gdLst/>
                <a:ahLst/>
                <a:cxnLst/>
                <a:rect l="l" t="t" r="r" b="b"/>
                <a:pathLst>
                  <a:path w="12618719" h="4004945">
                    <a:moveTo>
                      <a:pt x="12618224" y="0"/>
                    </a:moveTo>
                    <a:lnTo>
                      <a:pt x="0" y="4004945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bk object 26"/>
              <p:cNvSpPr/>
              <p:nvPr userDrawn="1"/>
            </p:nvSpPr>
            <p:spPr>
              <a:xfrm>
                <a:off x="366496" y="9704832"/>
                <a:ext cx="14401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4401165">
                    <a:moveTo>
                      <a:pt x="14400555" y="0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bk object 27"/>
              <p:cNvSpPr/>
              <p:nvPr/>
            </p:nvSpPr>
            <p:spPr>
              <a:xfrm>
                <a:off x="366496" y="171704"/>
                <a:ext cx="14401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4401165">
                    <a:moveTo>
                      <a:pt x="14400555" y="0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bk object 29"/>
              <p:cNvSpPr/>
              <p:nvPr/>
            </p:nvSpPr>
            <p:spPr>
              <a:xfrm>
                <a:off x="366496" y="165100"/>
                <a:ext cx="0" cy="9540240"/>
              </a:xfrm>
              <a:custGeom>
                <a:avLst/>
                <a:gdLst/>
                <a:ahLst/>
                <a:cxnLst/>
                <a:rect l="l" t="t" r="r" b="b"/>
                <a:pathLst>
                  <a:path h="9540240">
                    <a:moveTo>
                      <a:pt x="0" y="9539732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bk object 30"/>
              <p:cNvSpPr/>
              <p:nvPr/>
            </p:nvSpPr>
            <p:spPr>
              <a:xfrm>
                <a:off x="14761717" y="165100"/>
                <a:ext cx="0" cy="9540240"/>
              </a:xfrm>
              <a:custGeom>
                <a:avLst/>
                <a:gdLst/>
                <a:ahLst/>
                <a:cxnLst/>
                <a:rect l="l" t="t" r="r" b="b"/>
                <a:pathLst>
                  <a:path h="9540240">
                    <a:moveTo>
                      <a:pt x="0" y="9539732"/>
                    </a:move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bk object 31"/>
              <p:cNvSpPr/>
              <p:nvPr/>
            </p:nvSpPr>
            <p:spPr>
              <a:xfrm>
                <a:off x="2291969" y="1104773"/>
                <a:ext cx="11896090" cy="7197725"/>
              </a:xfrm>
              <a:custGeom>
                <a:avLst/>
                <a:gdLst/>
                <a:ahLst/>
                <a:cxnLst/>
                <a:rect l="l" t="t" r="r" b="b"/>
                <a:pathLst>
                  <a:path w="11896090" h="7197725">
                    <a:moveTo>
                      <a:pt x="11896090" y="0"/>
                    </a:moveTo>
                    <a:lnTo>
                      <a:pt x="0" y="7197471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bk object 32"/>
              <p:cNvSpPr/>
              <p:nvPr/>
            </p:nvSpPr>
            <p:spPr>
              <a:xfrm>
                <a:off x="8068436" y="1278509"/>
                <a:ext cx="6698615" cy="7810500"/>
              </a:xfrm>
              <a:custGeom>
                <a:avLst/>
                <a:gdLst/>
                <a:ahLst/>
                <a:cxnLst/>
                <a:rect l="l" t="t" r="r" b="b"/>
                <a:pathLst>
                  <a:path w="6698615" h="7810500">
                    <a:moveTo>
                      <a:pt x="6698615" y="0"/>
                    </a:moveTo>
                    <a:lnTo>
                      <a:pt x="0" y="7810246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bk object 33"/>
              <p:cNvSpPr/>
              <p:nvPr/>
            </p:nvSpPr>
            <p:spPr>
              <a:xfrm>
                <a:off x="366026" y="616331"/>
                <a:ext cx="182881" cy="547877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bk object 34"/>
              <p:cNvSpPr/>
              <p:nvPr/>
            </p:nvSpPr>
            <p:spPr>
              <a:xfrm>
                <a:off x="420331" y="625856"/>
                <a:ext cx="98577" cy="4083557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bk object 35"/>
              <p:cNvSpPr/>
              <p:nvPr/>
            </p:nvSpPr>
            <p:spPr>
              <a:xfrm>
                <a:off x="366928" y="5350764"/>
                <a:ext cx="181357" cy="4274820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bk object 36"/>
              <p:cNvSpPr/>
              <p:nvPr/>
            </p:nvSpPr>
            <p:spPr>
              <a:xfrm>
                <a:off x="421296" y="5360416"/>
                <a:ext cx="98418" cy="2874010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bk object 37"/>
              <p:cNvSpPr/>
              <p:nvPr/>
            </p:nvSpPr>
            <p:spPr>
              <a:xfrm>
                <a:off x="2116835" y="9509506"/>
                <a:ext cx="6358127" cy="181356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bk object 38"/>
              <p:cNvSpPr/>
              <p:nvPr/>
            </p:nvSpPr>
            <p:spPr>
              <a:xfrm>
                <a:off x="2117344" y="9539580"/>
                <a:ext cx="870966" cy="79184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bk object 39"/>
              <p:cNvSpPr/>
              <p:nvPr/>
            </p:nvSpPr>
            <p:spPr>
              <a:xfrm>
                <a:off x="3030220" y="9543644"/>
                <a:ext cx="900049" cy="94437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bk object 40"/>
              <p:cNvSpPr/>
              <p:nvPr/>
            </p:nvSpPr>
            <p:spPr>
              <a:xfrm>
                <a:off x="3964940" y="9539961"/>
                <a:ext cx="1044194" cy="98120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bk object 41"/>
              <p:cNvSpPr/>
              <p:nvPr/>
            </p:nvSpPr>
            <p:spPr>
              <a:xfrm>
                <a:off x="5049646" y="9539961"/>
                <a:ext cx="1875535" cy="98120"/>
              </a:xfrm>
              <a:prstGeom prst="rect">
                <a:avLst/>
              </a:prstGeom>
              <a:blipFill>
                <a:blip r:embed="rId1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bk object 42"/>
              <p:cNvSpPr/>
              <p:nvPr/>
            </p:nvSpPr>
            <p:spPr>
              <a:xfrm>
                <a:off x="9346692" y="9523222"/>
                <a:ext cx="5512308" cy="182880"/>
              </a:xfrm>
              <a:prstGeom prst="rect">
                <a:avLst/>
              </a:prstGeom>
              <a:blipFill>
                <a:blip r:embed="rId1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bk object 43"/>
              <p:cNvSpPr/>
              <p:nvPr/>
            </p:nvSpPr>
            <p:spPr>
              <a:xfrm>
                <a:off x="9352280" y="9546476"/>
                <a:ext cx="830834" cy="105321"/>
              </a:xfrm>
              <a:prstGeom prst="rect">
                <a:avLst/>
              </a:prstGeom>
              <a:blipFill>
                <a:blip r:embed="rId1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bk object 44"/>
              <p:cNvSpPr/>
              <p:nvPr/>
            </p:nvSpPr>
            <p:spPr>
              <a:xfrm>
                <a:off x="10225023" y="9557360"/>
                <a:ext cx="1333716" cy="94437"/>
              </a:xfrm>
              <a:prstGeom prst="rect">
                <a:avLst/>
              </a:prstGeom>
              <a:blipFill>
                <a:blip r:embed="rId1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bk object 45"/>
              <p:cNvSpPr/>
              <p:nvPr/>
            </p:nvSpPr>
            <p:spPr>
              <a:xfrm>
                <a:off x="11603351" y="9553677"/>
                <a:ext cx="1902381" cy="98120"/>
              </a:xfrm>
              <a:prstGeom prst="rect">
                <a:avLst/>
              </a:prstGeom>
              <a:blipFill>
                <a:blip r:embed="rId2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bk object 47"/>
              <p:cNvSpPr/>
              <p:nvPr/>
            </p:nvSpPr>
            <p:spPr>
              <a:xfrm>
                <a:off x="600278" y="545846"/>
                <a:ext cx="328295" cy="4260850"/>
              </a:xfrm>
              <a:custGeom>
                <a:avLst/>
                <a:gdLst/>
                <a:ahLst/>
                <a:cxnLst/>
                <a:rect l="l" t="t" r="r" b="b"/>
                <a:pathLst>
                  <a:path w="328294" h="4260850">
                    <a:moveTo>
                      <a:pt x="0" y="0"/>
                    </a:moveTo>
                    <a:lnTo>
                      <a:pt x="328180" y="0"/>
                    </a:lnTo>
                    <a:lnTo>
                      <a:pt x="328180" y="4260723"/>
                    </a:lnTo>
                    <a:lnTo>
                      <a:pt x="0" y="42607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5A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bk object 48"/>
              <p:cNvSpPr/>
              <p:nvPr/>
            </p:nvSpPr>
            <p:spPr>
              <a:xfrm>
                <a:off x="608901" y="1888109"/>
                <a:ext cx="242316" cy="2061972"/>
              </a:xfrm>
              <a:prstGeom prst="rect">
                <a:avLst/>
              </a:prstGeom>
              <a:blipFill>
                <a:blip r:embed="rId2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bk object 49"/>
              <p:cNvSpPr/>
              <p:nvPr/>
            </p:nvSpPr>
            <p:spPr>
              <a:xfrm>
                <a:off x="705027" y="1900936"/>
                <a:ext cx="99123" cy="1460880"/>
              </a:xfrm>
              <a:prstGeom prst="rect">
                <a:avLst/>
              </a:prstGeom>
              <a:blipFill>
                <a:blip r:embed="rId2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bk object 50"/>
              <p:cNvSpPr/>
              <p:nvPr/>
            </p:nvSpPr>
            <p:spPr>
              <a:xfrm>
                <a:off x="600278" y="4836922"/>
                <a:ext cx="328295" cy="4251325"/>
              </a:xfrm>
              <a:custGeom>
                <a:avLst/>
                <a:gdLst/>
                <a:ahLst/>
                <a:cxnLst/>
                <a:rect l="l" t="t" r="r" b="b"/>
                <a:pathLst>
                  <a:path w="328294" h="4251325">
                    <a:moveTo>
                      <a:pt x="0" y="0"/>
                    </a:moveTo>
                    <a:lnTo>
                      <a:pt x="328180" y="0"/>
                    </a:lnTo>
                    <a:lnTo>
                      <a:pt x="328180" y="4251198"/>
                    </a:lnTo>
                    <a:lnTo>
                      <a:pt x="0" y="42511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6E0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bk object 51"/>
              <p:cNvSpPr/>
              <p:nvPr/>
            </p:nvSpPr>
            <p:spPr>
              <a:xfrm>
                <a:off x="608406" y="6371209"/>
                <a:ext cx="243840" cy="1589532"/>
              </a:xfrm>
              <a:prstGeom prst="rect">
                <a:avLst/>
              </a:prstGeom>
              <a:blipFill>
                <a:blip r:embed="rId2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bk object 52"/>
              <p:cNvSpPr/>
              <p:nvPr/>
            </p:nvSpPr>
            <p:spPr>
              <a:xfrm>
                <a:off x="706043" y="6384036"/>
                <a:ext cx="99123" cy="1205611"/>
              </a:xfrm>
              <a:prstGeom prst="rect">
                <a:avLst/>
              </a:prstGeom>
              <a:blipFill>
                <a:blip r:embed="rId2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bk object 53"/>
              <p:cNvSpPr/>
              <p:nvPr/>
            </p:nvSpPr>
            <p:spPr>
              <a:xfrm>
                <a:off x="941730" y="9119108"/>
                <a:ext cx="7112000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7112000" h="328295">
                    <a:moveTo>
                      <a:pt x="0" y="0"/>
                    </a:moveTo>
                    <a:lnTo>
                      <a:pt x="7111974" y="0"/>
                    </a:lnTo>
                    <a:lnTo>
                      <a:pt x="7111974" y="328231"/>
                    </a:lnTo>
                    <a:lnTo>
                      <a:pt x="0" y="328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bk object 54"/>
              <p:cNvSpPr/>
              <p:nvPr/>
            </p:nvSpPr>
            <p:spPr>
              <a:xfrm>
                <a:off x="4017264" y="9190991"/>
                <a:ext cx="1239012" cy="243840"/>
              </a:xfrm>
              <a:prstGeom prst="rect">
                <a:avLst/>
              </a:prstGeom>
              <a:blipFill>
                <a:blip r:embed="rId2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bk object 55"/>
              <p:cNvSpPr/>
              <p:nvPr/>
            </p:nvSpPr>
            <p:spPr>
              <a:xfrm>
                <a:off x="4022978" y="9237765"/>
                <a:ext cx="959358" cy="99720"/>
              </a:xfrm>
              <a:prstGeom prst="rect">
                <a:avLst/>
              </a:prstGeom>
              <a:blipFill>
                <a:blip r:embed="rId2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bk object 56"/>
              <p:cNvSpPr/>
              <p:nvPr/>
            </p:nvSpPr>
            <p:spPr>
              <a:xfrm>
                <a:off x="941743" y="198501"/>
                <a:ext cx="1397190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13971905" h="328295">
                    <a:moveTo>
                      <a:pt x="13811211" y="0"/>
                    </a:moveTo>
                    <a:lnTo>
                      <a:pt x="0" y="0"/>
                    </a:lnTo>
                    <a:lnTo>
                      <a:pt x="0" y="328167"/>
                    </a:lnTo>
                    <a:lnTo>
                      <a:pt x="13811211" y="328167"/>
                    </a:lnTo>
                    <a:lnTo>
                      <a:pt x="13971866" y="164083"/>
                    </a:lnTo>
                    <a:lnTo>
                      <a:pt x="13811211" y="0"/>
                    </a:lnTo>
                    <a:close/>
                  </a:path>
                </a:pathLst>
              </a:custGeom>
              <a:solidFill>
                <a:srgbClr val="9FB4B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bk object 57"/>
              <p:cNvSpPr/>
              <p:nvPr/>
            </p:nvSpPr>
            <p:spPr>
              <a:xfrm>
                <a:off x="941743" y="198501"/>
                <a:ext cx="13971905" cy="328295"/>
              </a:xfrm>
              <a:custGeom>
                <a:avLst/>
                <a:gdLst/>
                <a:ahLst/>
                <a:cxnLst/>
                <a:rect l="l" t="t" r="r" b="b"/>
                <a:pathLst>
                  <a:path w="13971905" h="328295">
                    <a:moveTo>
                      <a:pt x="0" y="0"/>
                    </a:moveTo>
                    <a:lnTo>
                      <a:pt x="0" y="328167"/>
                    </a:lnTo>
                    <a:lnTo>
                      <a:pt x="13811211" y="328167"/>
                    </a:lnTo>
                    <a:lnTo>
                      <a:pt x="13971866" y="164083"/>
                    </a:lnTo>
                    <a:lnTo>
                      <a:pt x="13811211" y="0"/>
                    </a:lnTo>
                    <a:lnTo>
                      <a:pt x="0" y="0"/>
                    </a:lnTo>
                    <a:close/>
                  </a:path>
                </a:pathLst>
              </a:custGeom>
              <a:ln w="13284">
                <a:solidFill>
                  <a:srgbClr val="9FB4BD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bk object 58"/>
              <p:cNvSpPr/>
              <p:nvPr/>
            </p:nvSpPr>
            <p:spPr>
              <a:xfrm>
                <a:off x="10762488" y="9190991"/>
                <a:ext cx="1700783" cy="243840"/>
              </a:xfrm>
              <a:prstGeom prst="rect">
                <a:avLst/>
              </a:prstGeom>
              <a:blipFill>
                <a:blip r:embed="rId27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bk object 59"/>
              <p:cNvSpPr/>
              <p:nvPr/>
            </p:nvSpPr>
            <p:spPr>
              <a:xfrm>
                <a:off x="10764393" y="9237765"/>
                <a:ext cx="1323085" cy="99720"/>
              </a:xfrm>
              <a:prstGeom prst="rect">
                <a:avLst/>
              </a:prstGeom>
              <a:blipFill>
                <a:blip r:embed="rId2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bk object 60"/>
              <p:cNvSpPr/>
              <p:nvPr/>
            </p:nvSpPr>
            <p:spPr>
              <a:xfrm>
                <a:off x="941743" y="7177532"/>
                <a:ext cx="2404110" cy="1911985"/>
              </a:xfrm>
              <a:custGeom>
                <a:avLst/>
                <a:gdLst/>
                <a:ahLst/>
                <a:cxnLst/>
                <a:rect l="l" t="t" r="r" b="b"/>
                <a:pathLst>
                  <a:path w="2404110" h="1911984">
                    <a:moveTo>
                      <a:pt x="0" y="0"/>
                    </a:moveTo>
                    <a:lnTo>
                      <a:pt x="2403563" y="0"/>
                    </a:lnTo>
                    <a:lnTo>
                      <a:pt x="2403563" y="1911985"/>
                    </a:lnTo>
                    <a:lnTo>
                      <a:pt x="0" y="19119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bk object 61"/>
              <p:cNvSpPr/>
              <p:nvPr/>
            </p:nvSpPr>
            <p:spPr>
              <a:xfrm>
                <a:off x="941743" y="7177532"/>
                <a:ext cx="2404110" cy="1911985"/>
              </a:xfrm>
              <a:custGeom>
                <a:avLst/>
                <a:gdLst/>
                <a:ahLst/>
                <a:cxnLst/>
                <a:rect l="l" t="t" r="r" b="b"/>
                <a:pathLst>
                  <a:path w="2404110" h="1911984">
                    <a:moveTo>
                      <a:pt x="0" y="0"/>
                    </a:moveTo>
                    <a:lnTo>
                      <a:pt x="2403563" y="0"/>
                    </a:lnTo>
                    <a:lnTo>
                      <a:pt x="2403563" y="1911985"/>
                    </a:lnTo>
                    <a:lnTo>
                      <a:pt x="0" y="1911985"/>
                    </a:ln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bk object 62"/>
              <p:cNvSpPr/>
              <p:nvPr/>
            </p:nvSpPr>
            <p:spPr>
              <a:xfrm>
                <a:off x="951433" y="7506590"/>
                <a:ext cx="240474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404745">
                    <a:moveTo>
                      <a:pt x="0" y="0"/>
                    </a:moveTo>
                    <a:lnTo>
                      <a:pt x="2404541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bk object 63"/>
              <p:cNvSpPr/>
              <p:nvPr/>
            </p:nvSpPr>
            <p:spPr>
              <a:xfrm>
                <a:off x="12896849" y="555625"/>
                <a:ext cx="1864868" cy="1875283"/>
              </a:xfrm>
              <a:custGeom>
                <a:avLst/>
                <a:gdLst/>
                <a:ahLst/>
                <a:cxnLst/>
                <a:rect l="l" t="t" r="r" b="b"/>
                <a:pathLst>
                  <a:path w="1709419" h="1704975">
                    <a:moveTo>
                      <a:pt x="0" y="0"/>
                    </a:moveTo>
                    <a:lnTo>
                      <a:pt x="1709292" y="0"/>
                    </a:lnTo>
                    <a:lnTo>
                      <a:pt x="1709292" y="1704848"/>
                    </a:lnTo>
                    <a:lnTo>
                      <a:pt x="0" y="17048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DF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bk object 64"/>
              <p:cNvSpPr/>
              <p:nvPr/>
            </p:nvSpPr>
            <p:spPr>
              <a:xfrm>
                <a:off x="12896850" y="555626"/>
                <a:ext cx="1864867" cy="1875282"/>
              </a:xfrm>
              <a:custGeom>
                <a:avLst/>
                <a:gdLst/>
                <a:ahLst/>
                <a:cxnLst/>
                <a:rect l="l" t="t" r="r" b="b"/>
                <a:pathLst>
                  <a:path w="1709419" h="1704975">
                    <a:moveTo>
                      <a:pt x="0" y="0"/>
                    </a:moveTo>
                    <a:lnTo>
                      <a:pt x="1709292" y="0"/>
                    </a:lnTo>
                    <a:lnTo>
                      <a:pt x="1709292" y="1704848"/>
                    </a:lnTo>
                    <a:lnTo>
                      <a:pt x="0" y="1704848"/>
                    </a:lnTo>
                    <a:lnTo>
                      <a:pt x="0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5" name="bk object 65"/>
              <p:cNvSpPr/>
              <p:nvPr/>
            </p:nvSpPr>
            <p:spPr>
              <a:xfrm>
                <a:off x="12896849" y="811785"/>
                <a:ext cx="186550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1710055">
                    <a:moveTo>
                      <a:pt x="0" y="0"/>
                    </a:moveTo>
                    <a:lnTo>
                      <a:pt x="1709546" y="0"/>
                    </a:lnTo>
                  </a:path>
                </a:pathLst>
              </a:custGeom>
              <a:ln w="10478">
                <a:solidFill>
                  <a:srgbClr val="ADC5D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bk object 66"/>
              <p:cNvSpPr/>
              <p:nvPr userDrawn="1"/>
            </p:nvSpPr>
            <p:spPr>
              <a:xfrm>
                <a:off x="1447468" y="254058"/>
                <a:ext cx="1540842" cy="246705"/>
              </a:xfrm>
              <a:custGeom>
                <a:avLst/>
                <a:gdLst/>
                <a:ahLst/>
                <a:cxnLst/>
                <a:rect l="l" t="t" r="r" b="b"/>
                <a:pathLst>
                  <a:path w="1226820" h="234315">
                    <a:moveTo>
                      <a:pt x="1057059" y="0"/>
                    </a:moveTo>
                    <a:lnTo>
                      <a:pt x="0" y="0"/>
                    </a:lnTo>
                    <a:lnTo>
                      <a:pt x="0" y="233806"/>
                    </a:lnTo>
                    <a:lnTo>
                      <a:pt x="1057059" y="233806"/>
                    </a:lnTo>
                    <a:lnTo>
                      <a:pt x="1226223" y="116839"/>
                    </a:lnTo>
                    <a:lnTo>
                      <a:pt x="1057059" y="0"/>
                    </a:lnTo>
                    <a:close/>
                  </a:path>
                </a:pathLst>
              </a:custGeom>
              <a:solidFill>
                <a:srgbClr val="66829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7" name="bk object 67"/>
              <p:cNvSpPr/>
              <p:nvPr/>
            </p:nvSpPr>
            <p:spPr>
              <a:xfrm>
                <a:off x="1109472" y="289306"/>
                <a:ext cx="182880" cy="1524"/>
              </a:xfrm>
              <a:prstGeom prst="rect">
                <a:avLst/>
              </a:prstGeom>
              <a:blipFill>
                <a:blip r:embed="rId2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2" name="bk object 72"/>
              <p:cNvSpPr/>
              <p:nvPr/>
            </p:nvSpPr>
            <p:spPr>
              <a:xfrm>
                <a:off x="1013460" y="7240270"/>
                <a:ext cx="1013460" cy="242315"/>
              </a:xfrm>
              <a:prstGeom prst="rect">
                <a:avLst/>
              </a:prstGeom>
              <a:blipFill>
                <a:blip r:embed="rId3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5" name="bk object 66">
              <a:extLst>
                <a:ext uri="{FF2B5EF4-FFF2-40B4-BE49-F238E27FC236}">
                  <a16:creationId xmlns:a16="http://schemas.microsoft.com/office/drawing/2014/main" id="{2D709DC4-B733-4DEF-9FF7-FC00D90B9E27}"/>
                </a:ext>
              </a:extLst>
            </p:cNvPr>
            <p:cNvSpPr/>
            <p:nvPr userDrawn="1"/>
          </p:nvSpPr>
          <p:spPr>
            <a:xfrm>
              <a:off x="4664615" y="250934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bk object 66">
              <a:extLst>
                <a:ext uri="{FF2B5EF4-FFF2-40B4-BE49-F238E27FC236}">
                  <a16:creationId xmlns:a16="http://schemas.microsoft.com/office/drawing/2014/main" id="{BB5B9EB2-7A2D-4AE5-894E-7044435B3839}"/>
                </a:ext>
              </a:extLst>
            </p:cNvPr>
            <p:cNvSpPr/>
            <p:nvPr userDrawn="1"/>
          </p:nvSpPr>
          <p:spPr>
            <a:xfrm>
              <a:off x="8000339" y="256565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bk object 66">
              <a:extLst>
                <a:ext uri="{FF2B5EF4-FFF2-40B4-BE49-F238E27FC236}">
                  <a16:creationId xmlns:a16="http://schemas.microsoft.com/office/drawing/2014/main" id="{1E37945E-4536-49FA-81B6-F37E9B12D091}"/>
                </a:ext>
              </a:extLst>
            </p:cNvPr>
            <p:cNvSpPr/>
            <p:nvPr userDrawn="1"/>
          </p:nvSpPr>
          <p:spPr>
            <a:xfrm>
              <a:off x="11262027" y="250935"/>
              <a:ext cx="1540842" cy="253661"/>
            </a:xfrm>
            <a:custGeom>
              <a:avLst/>
              <a:gdLst/>
              <a:ahLst/>
              <a:cxnLst/>
              <a:rect l="l" t="t" r="r" b="b"/>
              <a:pathLst>
                <a:path w="1226820" h="234315">
                  <a:moveTo>
                    <a:pt x="1057059" y="0"/>
                  </a:moveTo>
                  <a:lnTo>
                    <a:pt x="0" y="0"/>
                  </a:lnTo>
                  <a:lnTo>
                    <a:pt x="0" y="233806"/>
                  </a:lnTo>
                  <a:lnTo>
                    <a:pt x="1057059" y="233806"/>
                  </a:lnTo>
                  <a:lnTo>
                    <a:pt x="1226223" y="116839"/>
                  </a:lnTo>
                  <a:lnTo>
                    <a:pt x="1057059" y="0"/>
                  </a:lnTo>
                  <a:close/>
                </a:path>
              </a:pathLst>
            </a:custGeom>
            <a:solidFill>
              <a:srgbClr val="6682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8" name="Billede 67">
            <a:extLst>
              <a:ext uri="{FF2B5EF4-FFF2-40B4-BE49-F238E27FC236}">
                <a16:creationId xmlns:a16="http://schemas.microsoft.com/office/drawing/2014/main" id="{08BCB194-B0D9-4810-98F6-84BA5C69E2C8}"/>
              </a:ext>
            </a:extLst>
          </p:cNvPr>
          <p:cNvPicPr/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391" y="10091721"/>
            <a:ext cx="2098040" cy="285115"/>
          </a:xfrm>
          <a:prstGeom prst="rect">
            <a:avLst/>
          </a:prstGeom>
          <a:noFill/>
        </p:spPr>
      </p:pic>
      <p:pic>
        <p:nvPicPr>
          <p:cNvPr id="69" name="Billede 68">
            <a:extLst>
              <a:ext uri="{FF2B5EF4-FFF2-40B4-BE49-F238E27FC236}">
                <a16:creationId xmlns:a16="http://schemas.microsoft.com/office/drawing/2014/main" id="{76D30FF0-64A3-40C6-ACCF-3A7D8B64E88E}"/>
              </a:ext>
            </a:extLst>
          </p:cNvPr>
          <p:cNvPicPr/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68" y="9976516"/>
            <a:ext cx="1738294" cy="5220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4CA4B1-EEC7-4273-991E-65E8DC16DBA3}" type="datetime1">
              <a:rPr lang="da-DK" altLang="da-DK" smtClean="0"/>
              <a:t>03-06-2022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9525" y="7013"/>
            <a:ext cx="15144750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2450" y="-5956"/>
            <a:ext cx="13613130" cy="13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pic>
        <p:nvPicPr>
          <p:cNvPr id="15" name="Picture 79">
            <a:extLst>
              <a:ext uri="{FF2B5EF4-FFF2-40B4-BE49-F238E27FC236}">
                <a16:creationId xmlns:a16="http://schemas.microsoft.com/office/drawing/2014/main" id="{54FBBFB2-8EE2-4A8A-B839-DFBD67161C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3850" y="9865633"/>
            <a:ext cx="1802880" cy="64453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5368BEF0-532D-467F-B9EA-D85B1550C546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0071100"/>
            <a:ext cx="2098040" cy="285115"/>
          </a:xfrm>
          <a:prstGeom prst="rect">
            <a:avLst/>
          </a:prstGeom>
          <a:noFill/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CA653307-6CDE-4415-A14E-2E8920592FAA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240" y="9879923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61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1D2D342-186F-4D79-B5EE-132609FCA4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28501"/>
            <a:ext cx="6629400" cy="616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29087-82E1-41E4-BDB2-3E66C38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1B0D-5C77-4930-AA4D-34A58841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71C5D-921F-4A66-BAC3-F7842661C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E47F-A216-4345-B66B-B92EE65C5E2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17642-A8FD-4AD5-AF92-F9B18577F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C681-D961-4406-BF1A-611CB3306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CB377-EF99-463D-93BA-6C1E6D20BD04}"/>
              </a:ext>
            </a:extLst>
          </p:cNvPr>
          <p:cNvSpPr/>
          <p:nvPr userDrawn="1"/>
        </p:nvSpPr>
        <p:spPr>
          <a:xfrm>
            <a:off x="-13607" y="0"/>
            <a:ext cx="15125700" cy="106934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1A23-1B0E-4C81-B1D5-8814A8468458}"/>
              </a:ext>
            </a:extLst>
          </p:cNvPr>
          <p:cNvSpPr/>
          <p:nvPr userDrawn="1"/>
        </p:nvSpPr>
        <p:spPr>
          <a:xfrm>
            <a:off x="-3529" y="4279900"/>
            <a:ext cx="15125701" cy="3972033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AD8071-74FF-4FA9-BA98-46D7D476DC47}"/>
              </a:ext>
            </a:extLst>
          </p:cNvPr>
          <p:cNvSpPr/>
          <p:nvPr userDrawn="1"/>
        </p:nvSpPr>
        <p:spPr>
          <a:xfrm>
            <a:off x="-19050" y="8596662"/>
            <a:ext cx="15141222" cy="17614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79">
            <a:extLst>
              <a:ext uri="{FF2B5EF4-FFF2-40B4-BE49-F238E27FC236}">
                <a16:creationId xmlns:a16="http://schemas.microsoft.com/office/drawing/2014/main" id="{6DFD1534-B740-4FE1-82AF-664EA2363C2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288" y="8850013"/>
            <a:ext cx="3403600" cy="1216789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FBDE549-E302-4BED-8701-B34A32FD9754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19" y="9263356"/>
            <a:ext cx="3403600" cy="527522"/>
          </a:xfrm>
          <a:prstGeom prst="rect">
            <a:avLst/>
          </a:prstGeom>
          <a:noFill/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0C7B611-2278-4BD3-8693-FC46FCC62895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8981516"/>
            <a:ext cx="3105150" cy="913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93C43741-09C0-46E8-8E69-76422F84D7E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24" y="9058644"/>
            <a:ext cx="3048000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F0C49-7E85-4FDB-BC3A-C38F5E1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36DD3-26DF-4487-81C4-8CB24838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3B3A-EFBA-4A4A-AAED-AE9BB4A84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151C-4BF3-4154-9D10-00FCA8C92EA0}" type="datetime1">
              <a:rPr lang="da-DK" smtClean="0"/>
              <a:t>03-06-2022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CED5E-5A1C-496B-A570-1C58A06D0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CBBBE-2B7C-41A0-8454-6FBEBC428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9266A-AFB4-4DD3-B674-6DA9A1D9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Udviklingskort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504130-7719-40AA-8059-B5599262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284" y="3015541"/>
            <a:ext cx="14369416" cy="6895664"/>
          </a:xfrm>
        </p:spPr>
        <p:txBody>
          <a:bodyPr/>
          <a:lstStyle/>
          <a:p>
            <a:pPr marL="0" indent="0">
              <a:buNone/>
            </a:pPr>
            <a:r>
              <a:rPr lang="da-DK" sz="2800" dirty="0"/>
              <a:t>Udviklingskort kortlægger hvilke </a:t>
            </a:r>
            <a:r>
              <a:rPr lang="da-DK" sz="2800" i="1" u="sng" dirty="0"/>
              <a:t>udviklingsaktiviteter</a:t>
            </a:r>
            <a:r>
              <a:rPr lang="da-DK" sz="2800" i="1" dirty="0"/>
              <a:t>,</a:t>
            </a:r>
            <a:r>
              <a:rPr lang="da-DK" sz="2800" dirty="0"/>
              <a:t> I særligt vil fokusere på at gennemføre i virksomheden, </a:t>
            </a:r>
            <a:r>
              <a:rPr lang="da-DK" sz="2800" i="1" u="sng" dirty="0"/>
              <a:t>for at nå jeres mål</a:t>
            </a:r>
            <a:r>
              <a:rPr lang="da-DK" sz="2800" dirty="0"/>
              <a:t>.</a:t>
            </a:r>
          </a:p>
          <a:p>
            <a:endParaRPr lang="da-DK" sz="2800" dirty="0"/>
          </a:p>
          <a:p>
            <a:pPr marL="0" indent="0">
              <a:buNone/>
            </a:pPr>
            <a:r>
              <a:rPr lang="da-DK" sz="2800" i="1" dirty="0"/>
              <a:t>Vejledning til udfyldelse:</a:t>
            </a:r>
          </a:p>
          <a:p>
            <a:pPr lvl="1">
              <a:buFont typeface="+mj-lt"/>
              <a:buAutoNum type="arabicPeriod"/>
            </a:pPr>
            <a:r>
              <a:rPr lang="da-DK" sz="2176" b="1" dirty="0"/>
              <a:t>Nu-situation: </a:t>
            </a:r>
            <a:r>
              <a:rPr lang="da-DK" sz="2176" dirty="0"/>
              <a:t>Beskriv først virksomhedens nuværende situation med få ord.</a:t>
            </a:r>
            <a:endParaRPr lang="da-DK" sz="2176" b="1" dirty="0"/>
          </a:p>
          <a:p>
            <a:pPr lvl="1">
              <a:buFont typeface="+mj-lt"/>
              <a:buAutoNum type="arabicPeriod"/>
            </a:pPr>
            <a:r>
              <a:rPr lang="da-DK" sz="2176" b="1" dirty="0"/>
              <a:t>Mål:</a:t>
            </a:r>
            <a:r>
              <a:rPr lang="da-DK" sz="2176" dirty="0"/>
              <a:t> Beskriv dernæst, med få ord, virksomhedens mål for 2021 og 2022.</a:t>
            </a:r>
          </a:p>
          <a:p>
            <a:pPr lvl="1">
              <a:buFont typeface="+mj-lt"/>
              <a:buAutoNum type="arabicPeriod"/>
            </a:pPr>
            <a:r>
              <a:rPr lang="da-DK" sz="2176" b="1" dirty="0"/>
              <a:t>Udviklingsaktiviteter </a:t>
            </a:r>
            <a:r>
              <a:rPr lang="da-DK" sz="2176" dirty="0"/>
              <a:t>(”Post-</a:t>
            </a:r>
            <a:r>
              <a:rPr lang="da-DK" sz="2176" dirty="0" err="1"/>
              <a:t>its</a:t>
            </a:r>
            <a:r>
              <a:rPr lang="da-DK" sz="2176" dirty="0"/>
              <a:t>”)</a:t>
            </a:r>
            <a:r>
              <a:rPr lang="da-DK" sz="2176" b="1" dirty="0"/>
              <a:t>: </a:t>
            </a:r>
            <a:br>
              <a:rPr lang="da-DK" sz="2176" b="1" dirty="0"/>
            </a:br>
            <a:r>
              <a:rPr lang="da-DK" sz="2000" dirty="0"/>
              <a:t>For at opnå jeres mål skal I gennemføre en række udviklingsaktiviteter – disse skal beskrives på ”post-</a:t>
            </a:r>
            <a:r>
              <a:rPr lang="da-DK" sz="2000" dirty="0" err="1"/>
              <a:t>its</a:t>
            </a:r>
            <a:r>
              <a:rPr lang="da-DK" sz="2000" dirty="0"/>
              <a:t>” i udviklingskortet.</a:t>
            </a:r>
          </a:p>
          <a:p>
            <a:pPr lvl="2"/>
            <a:r>
              <a:rPr lang="da-DK" sz="2000" dirty="0"/>
              <a:t>Skriv én udviklingsaktivitet pr. post-it</a:t>
            </a:r>
          </a:p>
          <a:p>
            <a:pPr lvl="3"/>
            <a:r>
              <a:rPr lang="da-DK" sz="2000" dirty="0"/>
              <a:t>Angiv titel (emne) på hver udviklingsaktivitet</a:t>
            </a:r>
          </a:p>
          <a:p>
            <a:pPr lvl="3"/>
            <a:r>
              <a:rPr lang="da-DK" sz="2000" dirty="0"/>
              <a:t>Beskriv </a:t>
            </a:r>
            <a:r>
              <a:rPr lang="da-DK" sz="2000" i="1" dirty="0"/>
              <a:t>helt kort</a:t>
            </a:r>
            <a:r>
              <a:rPr lang="da-DK" sz="2000" dirty="0"/>
              <a:t> indholdet i aktiviteten (</a:t>
            </a:r>
            <a:r>
              <a:rPr lang="da-DK" sz="2000" u="sng" dirty="0"/>
              <a:t>det detaljerede indhold skal uddybes på de efterfølgende sider</a:t>
            </a:r>
            <a:r>
              <a:rPr lang="da-DK" sz="2000" dirty="0"/>
              <a:t>)</a:t>
            </a:r>
          </a:p>
          <a:p>
            <a:pPr lvl="2"/>
            <a:r>
              <a:rPr lang="da-DK" sz="2000" dirty="0"/>
              <a:t>Vælg rette placering af post-it (træk med musen) ud for hhv. kvartal for aktiviteten og det faglige hovedområde i virksomheden (Forretningskoncept, Kunderelationer, Organisation, Virksomhedsdrift)</a:t>
            </a:r>
          </a:p>
          <a:p>
            <a:pPr lvl="2"/>
            <a:r>
              <a:rPr lang="da-DK" sz="2000" dirty="0"/>
              <a:t>Slet til sidst de tomme post-</a:t>
            </a:r>
            <a:r>
              <a:rPr lang="da-DK" sz="2000" dirty="0" err="1"/>
              <a:t>its</a:t>
            </a:r>
            <a:r>
              <a:rPr lang="da-DK" sz="2000" dirty="0"/>
              <a:t>, der </a:t>
            </a:r>
            <a:r>
              <a:rPr lang="da-DK" sz="2000" i="1" dirty="0"/>
              <a:t>ikke</a:t>
            </a:r>
            <a:r>
              <a:rPr lang="da-DK" sz="2000" dirty="0"/>
              <a:t> er brug for</a:t>
            </a:r>
          </a:p>
          <a:p>
            <a:pPr marL="1227207" lvl="1" indent="-514350">
              <a:buFont typeface="+mj-lt"/>
              <a:buAutoNum type="arabicPeriod"/>
            </a:pPr>
            <a:r>
              <a:rPr lang="da-DK" sz="2180" b="1" dirty="0"/>
              <a:t>Vigtigste mål for kvartalerne</a:t>
            </a:r>
          </a:p>
          <a:p>
            <a:pPr lvl="2"/>
            <a:r>
              <a:rPr lang="da-DK" sz="2000" dirty="0"/>
              <a:t>Skriv forventet mål for hvert kvartal</a:t>
            </a:r>
            <a:endParaRPr lang="da-DK" sz="155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6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462" y="7495496"/>
            <a:ext cx="195293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Nu-situation</a:t>
            </a:r>
            <a:r>
              <a:rPr lang="da-DK" sz="1200" b="1" spc="-5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3367" y="826646"/>
            <a:ext cx="1627503" cy="187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da-DK" sz="1200" b="1" dirty="0">
                <a:latin typeface="+mj-lt"/>
              </a:rPr>
              <a:t>Mål (</a:t>
            </a:r>
            <a:r>
              <a:rPr lang="da-DK" sz="1200" b="1" dirty="0">
                <a:solidFill>
                  <a:schemeClr val="tx1"/>
                </a:solidFill>
              </a:rPr>
              <a:t>20XX</a:t>
            </a:r>
            <a:r>
              <a:rPr lang="da-DK" sz="1200" b="1" dirty="0">
                <a:latin typeface="+mj-lt"/>
              </a:rPr>
              <a:t>):</a:t>
            </a:r>
          </a:p>
          <a:p>
            <a:endParaRPr sz="1200" b="1" dirty="0">
              <a:latin typeface="+mj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09472" y="841247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33571" y="841247"/>
            <a:ext cx="182879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054584" y="2087879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49452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526125" y="481026"/>
            <a:ext cx="146769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Q1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14256" y="480795"/>
            <a:ext cx="109126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Q2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28747" y="494786"/>
            <a:ext cx="98506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Q3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576552" y="481959"/>
            <a:ext cx="8728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cs typeface="Calibri"/>
              </a:rPr>
              <a:t>Q4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0" name="Rektangel: foldet hjørne 69">
            <a:extLst>
              <a:ext uri="{FF2B5EF4-FFF2-40B4-BE49-F238E27FC236}">
                <a16:creationId xmlns:a16="http://schemas.microsoft.com/office/drawing/2014/main" id="{BAEEEBD7-8B77-49ED-A198-EB8868738CC7}"/>
              </a:ext>
            </a:extLst>
          </p:cNvPr>
          <p:cNvSpPr/>
          <p:nvPr/>
        </p:nvSpPr>
        <p:spPr>
          <a:xfrm>
            <a:off x="4952033" y="1744823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1" name="Rektangel: foldet hjørne 70">
            <a:extLst>
              <a:ext uri="{FF2B5EF4-FFF2-40B4-BE49-F238E27FC236}">
                <a16:creationId xmlns:a16="http://schemas.microsoft.com/office/drawing/2014/main" id="{360AEC3D-C896-4CEE-A832-8BB0CBDFC924}"/>
              </a:ext>
            </a:extLst>
          </p:cNvPr>
          <p:cNvSpPr/>
          <p:nvPr/>
        </p:nvSpPr>
        <p:spPr>
          <a:xfrm>
            <a:off x="5898985" y="3822700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5" name="Rektangel: foldet hjørne 74">
            <a:extLst>
              <a:ext uri="{FF2B5EF4-FFF2-40B4-BE49-F238E27FC236}">
                <a16:creationId xmlns:a16="http://schemas.microsoft.com/office/drawing/2014/main" id="{2AD11F87-0652-4755-962C-CD4E67958356}"/>
              </a:ext>
            </a:extLst>
          </p:cNvPr>
          <p:cNvSpPr/>
          <p:nvPr/>
        </p:nvSpPr>
        <p:spPr>
          <a:xfrm>
            <a:off x="8117387" y="5463921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6" name="Rektangel: foldet hjørne 75">
            <a:extLst>
              <a:ext uri="{FF2B5EF4-FFF2-40B4-BE49-F238E27FC236}">
                <a16:creationId xmlns:a16="http://schemas.microsoft.com/office/drawing/2014/main" id="{47B5E3B2-7A0A-4CDA-942B-E99EEE946D8E}"/>
              </a:ext>
            </a:extLst>
          </p:cNvPr>
          <p:cNvSpPr/>
          <p:nvPr/>
        </p:nvSpPr>
        <p:spPr>
          <a:xfrm>
            <a:off x="10295776" y="3744938"/>
            <a:ext cx="1592315" cy="1368862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  <a:r>
              <a:rPr lang="da-DK" sz="1100" b="1">
                <a:solidFill>
                  <a:schemeClr val="tx1"/>
                </a:solidFill>
              </a:rPr>
              <a:t>Samarbejdsrelationer</a:t>
            </a:r>
            <a:endParaRPr lang="da-DK" sz="1100">
              <a:solidFill>
                <a:schemeClr val="tx1"/>
              </a:solidFill>
            </a:endParaRP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7" name="Rektangel: foldet hjørne 76">
            <a:extLst>
              <a:ext uri="{FF2B5EF4-FFF2-40B4-BE49-F238E27FC236}">
                <a16:creationId xmlns:a16="http://schemas.microsoft.com/office/drawing/2014/main" id="{D2440965-A9C2-4A72-9B1A-58312AB8CE9C}"/>
              </a:ext>
            </a:extLst>
          </p:cNvPr>
          <p:cNvSpPr/>
          <p:nvPr/>
        </p:nvSpPr>
        <p:spPr>
          <a:xfrm>
            <a:off x="5119502" y="5824769"/>
            <a:ext cx="1407786" cy="1256683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dirty="0">
                <a:solidFill>
                  <a:schemeClr val="tx1"/>
                </a:solidFill>
              </a:rPr>
              <a:t>Titel: </a:t>
            </a:r>
            <a:r>
              <a:rPr lang="da-DK" sz="1100" b="1" dirty="0">
                <a:solidFill>
                  <a:schemeClr val="tx1"/>
                </a:solidFill>
              </a:rPr>
              <a:t>Baseline - Bæredygtig Bundlinje</a:t>
            </a:r>
          </a:p>
          <a:p>
            <a:endParaRPr lang="da-DK" sz="1100" dirty="0">
              <a:solidFill>
                <a:schemeClr val="tx1"/>
              </a:solidFill>
            </a:endParaRPr>
          </a:p>
          <a:p>
            <a:r>
              <a:rPr lang="da-DK" sz="1100" dirty="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 dirty="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0" name="Rektangel: foldet hjørne 79">
            <a:extLst>
              <a:ext uri="{FF2B5EF4-FFF2-40B4-BE49-F238E27FC236}">
                <a16:creationId xmlns:a16="http://schemas.microsoft.com/office/drawing/2014/main" id="{40C9FF14-54C6-4E52-85C6-9EE8124FC411}"/>
              </a:ext>
            </a:extLst>
          </p:cNvPr>
          <p:cNvSpPr/>
          <p:nvPr/>
        </p:nvSpPr>
        <p:spPr>
          <a:xfrm>
            <a:off x="12685857" y="4085677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1" name="Rektangel: foldet hjørne 80">
            <a:extLst>
              <a:ext uri="{FF2B5EF4-FFF2-40B4-BE49-F238E27FC236}">
                <a16:creationId xmlns:a16="http://schemas.microsoft.com/office/drawing/2014/main" id="{D55C5F5E-10DF-48E3-A54B-507FD6B4F920}"/>
              </a:ext>
            </a:extLst>
          </p:cNvPr>
          <p:cNvSpPr/>
          <p:nvPr/>
        </p:nvSpPr>
        <p:spPr>
          <a:xfrm>
            <a:off x="11701800" y="5834481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4" name="Rektangel: foldet hjørne 83">
            <a:extLst>
              <a:ext uri="{FF2B5EF4-FFF2-40B4-BE49-F238E27FC236}">
                <a16:creationId xmlns:a16="http://schemas.microsoft.com/office/drawing/2014/main" id="{F25D5BCF-E76A-4E72-B8AC-C36B3A6CDB9E}"/>
              </a:ext>
            </a:extLst>
          </p:cNvPr>
          <p:cNvSpPr/>
          <p:nvPr/>
        </p:nvSpPr>
        <p:spPr>
          <a:xfrm>
            <a:off x="10726659" y="2066477"/>
            <a:ext cx="1158448" cy="1014139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5" name="Rektangel: foldet hjørne 84">
            <a:extLst>
              <a:ext uri="{FF2B5EF4-FFF2-40B4-BE49-F238E27FC236}">
                <a16:creationId xmlns:a16="http://schemas.microsoft.com/office/drawing/2014/main" id="{7B88AA13-DD68-43DC-9E97-6FF9E365D820}"/>
              </a:ext>
            </a:extLst>
          </p:cNvPr>
          <p:cNvSpPr/>
          <p:nvPr/>
        </p:nvSpPr>
        <p:spPr>
          <a:xfrm>
            <a:off x="9701048" y="1413822"/>
            <a:ext cx="1189456" cy="1061787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7" name="Rektangel: foldet hjørne 86">
            <a:extLst>
              <a:ext uri="{FF2B5EF4-FFF2-40B4-BE49-F238E27FC236}">
                <a16:creationId xmlns:a16="http://schemas.microsoft.com/office/drawing/2014/main" id="{59ACA524-A06E-43D7-B11C-2049915357CB}"/>
              </a:ext>
            </a:extLst>
          </p:cNvPr>
          <p:cNvSpPr/>
          <p:nvPr/>
        </p:nvSpPr>
        <p:spPr>
          <a:xfrm>
            <a:off x="13727960" y="2675983"/>
            <a:ext cx="1026786" cy="106178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96" name="object 32">
            <a:extLst>
              <a:ext uri="{FF2B5EF4-FFF2-40B4-BE49-F238E27FC236}">
                <a16:creationId xmlns:a16="http://schemas.microsoft.com/office/drawing/2014/main" id="{CE802508-52F7-4C4C-8CEB-201F08DEF8D8}"/>
              </a:ext>
            </a:extLst>
          </p:cNvPr>
          <p:cNvSpPr/>
          <p:nvPr/>
        </p:nvSpPr>
        <p:spPr>
          <a:xfrm>
            <a:off x="951865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Tekstfelt 100">
            <a:extLst>
              <a:ext uri="{FF2B5EF4-FFF2-40B4-BE49-F238E27FC236}">
                <a16:creationId xmlns:a16="http://schemas.microsoft.com/office/drawing/2014/main" id="{78D19B70-4A07-427C-BA0D-2CB7FEF6A341}"/>
              </a:ext>
            </a:extLst>
          </p:cNvPr>
          <p:cNvSpPr txBox="1"/>
          <p:nvPr/>
        </p:nvSpPr>
        <p:spPr>
          <a:xfrm>
            <a:off x="12897233" y="1051687"/>
            <a:ext cx="1876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102" name="Tekstfelt 101">
            <a:extLst>
              <a:ext uri="{FF2B5EF4-FFF2-40B4-BE49-F238E27FC236}">
                <a16:creationId xmlns:a16="http://schemas.microsoft.com/office/drawing/2014/main" id="{91FBC020-743C-4375-9AC0-69E2A069441E}"/>
              </a:ext>
            </a:extLst>
          </p:cNvPr>
          <p:cNvSpPr txBox="1"/>
          <p:nvPr/>
        </p:nvSpPr>
        <p:spPr>
          <a:xfrm>
            <a:off x="965653" y="7786822"/>
            <a:ext cx="239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50" name="Rektangel: foldet hjørne 78">
            <a:extLst>
              <a:ext uri="{FF2B5EF4-FFF2-40B4-BE49-F238E27FC236}">
                <a16:creationId xmlns:a16="http://schemas.microsoft.com/office/drawing/2014/main" id="{BD844383-E460-41A4-A02B-C5A89B7E415B}"/>
              </a:ext>
            </a:extLst>
          </p:cNvPr>
          <p:cNvSpPr/>
          <p:nvPr/>
        </p:nvSpPr>
        <p:spPr>
          <a:xfrm>
            <a:off x="7636052" y="1518509"/>
            <a:ext cx="1171175" cy="1042449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552BDB03-5BE2-4049-8DEC-673A261FB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23826"/>
              </p:ext>
            </p:extLst>
          </p:nvPr>
        </p:nvGraphicFramePr>
        <p:xfrm>
          <a:off x="1223770" y="807722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Q1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2EDA7-A844-4273-803F-71AE44F1CDF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53" name="Rektangel: foldet hjørne 84">
            <a:extLst>
              <a:ext uri="{FF2B5EF4-FFF2-40B4-BE49-F238E27FC236}">
                <a16:creationId xmlns:a16="http://schemas.microsoft.com/office/drawing/2014/main" id="{4A66BCB9-0CB8-4C93-B2C2-275A1530BB0C}"/>
              </a:ext>
            </a:extLst>
          </p:cNvPr>
          <p:cNvSpPr/>
          <p:nvPr/>
        </p:nvSpPr>
        <p:spPr>
          <a:xfrm>
            <a:off x="11978590" y="2502138"/>
            <a:ext cx="1189456" cy="1061787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4" name="Rektangel: foldet hjørne 76">
            <a:extLst>
              <a:ext uri="{FF2B5EF4-FFF2-40B4-BE49-F238E27FC236}">
                <a16:creationId xmlns:a16="http://schemas.microsoft.com/office/drawing/2014/main" id="{3734B495-AE42-4B4C-9ACA-BFDD5F2CC07E}"/>
              </a:ext>
            </a:extLst>
          </p:cNvPr>
          <p:cNvSpPr/>
          <p:nvPr/>
        </p:nvSpPr>
        <p:spPr>
          <a:xfrm>
            <a:off x="8522823" y="2739708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A728CA-CA3C-4549-9C10-E9EDC9FE2990}"/>
              </a:ext>
            </a:extLst>
          </p:cNvPr>
          <p:cNvSpPr txBox="1"/>
          <p:nvPr/>
        </p:nvSpPr>
        <p:spPr>
          <a:xfrm>
            <a:off x="6029160" y="-21960"/>
            <a:ext cx="29222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" b="1" dirty="0"/>
              <a:t>Udviklingskort 20XX</a:t>
            </a:r>
          </a:p>
        </p:txBody>
      </p:sp>
      <p:graphicFrame>
        <p:nvGraphicFramePr>
          <p:cNvPr id="47" name="Table 51">
            <a:extLst>
              <a:ext uri="{FF2B5EF4-FFF2-40B4-BE49-F238E27FC236}">
                <a16:creationId xmlns:a16="http://schemas.microsoft.com/office/drawing/2014/main" id="{29E0CD78-59F3-4C73-A118-1CD81C7C4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57730"/>
              </p:ext>
            </p:extLst>
          </p:nvPr>
        </p:nvGraphicFramePr>
        <p:xfrm>
          <a:off x="4392485" y="868097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Q2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49" name="Table 51">
            <a:extLst>
              <a:ext uri="{FF2B5EF4-FFF2-40B4-BE49-F238E27FC236}">
                <a16:creationId xmlns:a16="http://schemas.microsoft.com/office/drawing/2014/main" id="{F308383A-975F-49BD-86A1-99C844550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52264"/>
              </p:ext>
            </p:extLst>
          </p:nvPr>
        </p:nvGraphicFramePr>
        <p:xfrm>
          <a:off x="7883972" y="857121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Q3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55" name="Table 51">
            <a:extLst>
              <a:ext uri="{FF2B5EF4-FFF2-40B4-BE49-F238E27FC236}">
                <a16:creationId xmlns:a16="http://schemas.microsoft.com/office/drawing/2014/main" id="{264D88DA-5D4E-4A96-9D76-B56A6092E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673381"/>
              </p:ext>
            </p:extLst>
          </p:nvPr>
        </p:nvGraphicFramePr>
        <p:xfrm>
          <a:off x="10726659" y="875524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Q4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462" y="7495496"/>
            <a:ext cx="195293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Nu-situation</a:t>
            </a:r>
            <a:r>
              <a:rPr lang="da-DK" sz="1200" b="1" spc="-5">
                <a:solidFill>
                  <a:srgbClr val="171717"/>
                </a:solidFill>
                <a:latin typeface="Calibri"/>
                <a:cs typeface="Calibri"/>
              </a:rPr>
              <a:t> </a:t>
            </a:r>
            <a:r>
              <a:rPr sz="1200" b="1" spc="-5">
                <a:solidFill>
                  <a:srgbClr val="171717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3367" y="826646"/>
            <a:ext cx="1627503" cy="187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da-DK" sz="1200" b="1" dirty="0">
                <a:latin typeface="+mj-lt"/>
              </a:rPr>
              <a:t>Mål (20XX):</a:t>
            </a:r>
          </a:p>
          <a:p>
            <a:endParaRPr sz="1200" b="1" dirty="0">
              <a:latin typeface="+mj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09472" y="841247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33571" y="841247"/>
            <a:ext cx="182879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054584" y="2087879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49452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526125" y="481026"/>
            <a:ext cx="146769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Q1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14256" y="480795"/>
            <a:ext cx="109126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Q2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28747" y="494786"/>
            <a:ext cx="98506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Q3 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576552" y="481959"/>
            <a:ext cx="87284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5" dirty="0">
                <a:solidFill>
                  <a:srgbClr val="FFFFFF"/>
                </a:solidFill>
                <a:cs typeface="Calibri"/>
              </a:rPr>
              <a:t>Q4 </a:t>
            </a:r>
            <a:r>
              <a:rPr lang="da-DK" sz="1400" b="1" spc="-5" dirty="0">
                <a:solidFill>
                  <a:srgbClr val="FFFFFF"/>
                </a:solidFill>
                <a:latin typeface="Calibri"/>
                <a:cs typeface="Calibri"/>
              </a:rPr>
              <a:t>20XX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9" name="Rektangel: foldet hjørne 68">
            <a:extLst>
              <a:ext uri="{FF2B5EF4-FFF2-40B4-BE49-F238E27FC236}">
                <a16:creationId xmlns:a16="http://schemas.microsoft.com/office/drawing/2014/main" id="{CA6F60D5-2E94-4AA2-97BB-382DAA9861D1}"/>
              </a:ext>
            </a:extLst>
          </p:cNvPr>
          <p:cNvSpPr/>
          <p:nvPr/>
        </p:nvSpPr>
        <p:spPr>
          <a:xfrm>
            <a:off x="6110385" y="1725411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0" name="Rektangel: foldet hjørne 69">
            <a:extLst>
              <a:ext uri="{FF2B5EF4-FFF2-40B4-BE49-F238E27FC236}">
                <a16:creationId xmlns:a16="http://schemas.microsoft.com/office/drawing/2014/main" id="{BAEEEBD7-8B77-49ED-A198-EB8868738CC7}"/>
              </a:ext>
            </a:extLst>
          </p:cNvPr>
          <p:cNvSpPr/>
          <p:nvPr/>
        </p:nvSpPr>
        <p:spPr>
          <a:xfrm>
            <a:off x="3786283" y="2180435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1" name="Rektangel: foldet hjørne 70">
            <a:extLst>
              <a:ext uri="{FF2B5EF4-FFF2-40B4-BE49-F238E27FC236}">
                <a16:creationId xmlns:a16="http://schemas.microsoft.com/office/drawing/2014/main" id="{360AEC3D-C896-4CEE-A832-8BB0CBDFC924}"/>
              </a:ext>
            </a:extLst>
          </p:cNvPr>
          <p:cNvSpPr/>
          <p:nvPr/>
        </p:nvSpPr>
        <p:spPr>
          <a:xfrm>
            <a:off x="2533650" y="5665442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2" name="Rektangel: foldet hjørne 71">
            <a:extLst>
              <a:ext uri="{FF2B5EF4-FFF2-40B4-BE49-F238E27FC236}">
                <a16:creationId xmlns:a16="http://schemas.microsoft.com/office/drawing/2014/main" id="{E32BABCA-02B9-4358-B427-B9DB6D9AEAB1}"/>
              </a:ext>
            </a:extLst>
          </p:cNvPr>
          <p:cNvSpPr/>
          <p:nvPr/>
        </p:nvSpPr>
        <p:spPr>
          <a:xfrm>
            <a:off x="5728862" y="3802860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4" name="Rektangel: foldet hjørne 73">
            <a:extLst>
              <a:ext uri="{FF2B5EF4-FFF2-40B4-BE49-F238E27FC236}">
                <a16:creationId xmlns:a16="http://schemas.microsoft.com/office/drawing/2014/main" id="{8C8D4B7E-3FE0-472F-B5B1-C869105FD79C}"/>
              </a:ext>
            </a:extLst>
          </p:cNvPr>
          <p:cNvSpPr/>
          <p:nvPr/>
        </p:nvSpPr>
        <p:spPr>
          <a:xfrm>
            <a:off x="5575753" y="7594241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77" name="Rektangel: foldet hjørne 76">
            <a:extLst>
              <a:ext uri="{FF2B5EF4-FFF2-40B4-BE49-F238E27FC236}">
                <a16:creationId xmlns:a16="http://schemas.microsoft.com/office/drawing/2014/main" id="{D2440965-A9C2-4A72-9B1A-58312AB8CE9C}"/>
              </a:ext>
            </a:extLst>
          </p:cNvPr>
          <p:cNvSpPr/>
          <p:nvPr/>
        </p:nvSpPr>
        <p:spPr>
          <a:xfrm>
            <a:off x="10386328" y="3759453"/>
            <a:ext cx="1407786" cy="1256683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0" name="Rektangel: foldet hjørne 79">
            <a:extLst>
              <a:ext uri="{FF2B5EF4-FFF2-40B4-BE49-F238E27FC236}">
                <a16:creationId xmlns:a16="http://schemas.microsoft.com/office/drawing/2014/main" id="{40C9FF14-54C6-4E52-85C6-9EE8124FC411}"/>
              </a:ext>
            </a:extLst>
          </p:cNvPr>
          <p:cNvSpPr/>
          <p:nvPr/>
        </p:nvSpPr>
        <p:spPr>
          <a:xfrm>
            <a:off x="12824043" y="4057396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2" name="Rektangel: foldet hjørne 81">
            <a:extLst>
              <a:ext uri="{FF2B5EF4-FFF2-40B4-BE49-F238E27FC236}">
                <a16:creationId xmlns:a16="http://schemas.microsoft.com/office/drawing/2014/main" id="{6E748C04-5636-4C21-9486-A147816F4875}"/>
              </a:ext>
            </a:extLst>
          </p:cNvPr>
          <p:cNvSpPr/>
          <p:nvPr/>
        </p:nvSpPr>
        <p:spPr>
          <a:xfrm>
            <a:off x="11132620" y="7707547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3" name="Rektangel: foldet hjørne 82">
            <a:extLst>
              <a:ext uri="{FF2B5EF4-FFF2-40B4-BE49-F238E27FC236}">
                <a16:creationId xmlns:a16="http://schemas.microsoft.com/office/drawing/2014/main" id="{10F832FC-30FF-43CC-BC43-F685C5EDB13C}"/>
              </a:ext>
            </a:extLst>
          </p:cNvPr>
          <p:cNvSpPr/>
          <p:nvPr/>
        </p:nvSpPr>
        <p:spPr>
          <a:xfrm>
            <a:off x="11754578" y="5767407"/>
            <a:ext cx="1407786" cy="12566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85" name="Rektangel: foldet hjørne 84">
            <a:extLst>
              <a:ext uri="{FF2B5EF4-FFF2-40B4-BE49-F238E27FC236}">
                <a16:creationId xmlns:a16="http://schemas.microsoft.com/office/drawing/2014/main" id="{7B88AA13-DD68-43DC-9E97-6FF9E365D820}"/>
              </a:ext>
            </a:extLst>
          </p:cNvPr>
          <p:cNvSpPr/>
          <p:nvPr/>
        </p:nvSpPr>
        <p:spPr>
          <a:xfrm>
            <a:off x="8537137" y="1467075"/>
            <a:ext cx="1189456" cy="1061787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96" name="object 32">
            <a:extLst>
              <a:ext uri="{FF2B5EF4-FFF2-40B4-BE49-F238E27FC236}">
                <a16:creationId xmlns:a16="http://schemas.microsoft.com/office/drawing/2014/main" id="{CE802508-52F7-4C4C-8CEB-201F08DEF8D8}"/>
              </a:ext>
            </a:extLst>
          </p:cNvPr>
          <p:cNvSpPr/>
          <p:nvPr/>
        </p:nvSpPr>
        <p:spPr>
          <a:xfrm>
            <a:off x="951865" y="8915400"/>
            <a:ext cx="182880" cy="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Tekstfelt 100">
            <a:extLst>
              <a:ext uri="{FF2B5EF4-FFF2-40B4-BE49-F238E27FC236}">
                <a16:creationId xmlns:a16="http://schemas.microsoft.com/office/drawing/2014/main" id="{78D19B70-4A07-427C-BA0D-2CB7FEF6A341}"/>
              </a:ext>
            </a:extLst>
          </p:cNvPr>
          <p:cNvSpPr txBox="1"/>
          <p:nvPr/>
        </p:nvSpPr>
        <p:spPr>
          <a:xfrm>
            <a:off x="12897233" y="1051687"/>
            <a:ext cx="1876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102" name="Tekstfelt 101">
            <a:extLst>
              <a:ext uri="{FF2B5EF4-FFF2-40B4-BE49-F238E27FC236}">
                <a16:creationId xmlns:a16="http://schemas.microsoft.com/office/drawing/2014/main" id="{91FBC020-743C-4375-9AC0-69E2A069441E}"/>
              </a:ext>
            </a:extLst>
          </p:cNvPr>
          <p:cNvSpPr txBox="1"/>
          <p:nvPr/>
        </p:nvSpPr>
        <p:spPr>
          <a:xfrm>
            <a:off x="965653" y="7786822"/>
            <a:ext cx="239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/>
              <a:t>Skriv her</a:t>
            </a:r>
          </a:p>
          <a:p>
            <a:endParaRPr lang="da-DK" sz="1200"/>
          </a:p>
          <a:p>
            <a:endParaRPr lang="da-DK" sz="1200"/>
          </a:p>
          <a:p>
            <a:endParaRPr lang="da-DK" sz="1200"/>
          </a:p>
        </p:txBody>
      </p:sp>
      <p:sp>
        <p:nvSpPr>
          <p:cNvPr id="50" name="Rektangel: foldet hjørne 78">
            <a:extLst>
              <a:ext uri="{FF2B5EF4-FFF2-40B4-BE49-F238E27FC236}">
                <a16:creationId xmlns:a16="http://schemas.microsoft.com/office/drawing/2014/main" id="{BD844383-E460-41A4-A02B-C5A89B7E415B}"/>
              </a:ext>
            </a:extLst>
          </p:cNvPr>
          <p:cNvSpPr/>
          <p:nvPr/>
        </p:nvSpPr>
        <p:spPr>
          <a:xfrm>
            <a:off x="1542312" y="2353752"/>
            <a:ext cx="1407786" cy="1256683"/>
          </a:xfrm>
          <a:prstGeom prst="foldedCorner">
            <a:avLst/>
          </a:prstGeom>
          <a:solidFill>
            <a:srgbClr val="F2CB7E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2EDA7-A844-4273-803F-71AE44F1CDF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54" name="Rektangel: foldet hjørne 76">
            <a:extLst>
              <a:ext uri="{FF2B5EF4-FFF2-40B4-BE49-F238E27FC236}">
                <a16:creationId xmlns:a16="http://schemas.microsoft.com/office/drawing/2014/main" id="{3734B495-AE42-4B4C-9ACA-BFDD5F2CC07E}"/>
              </a:ext>
            </a:extLst>
          </p:cNvPr>
          <p:cNvSpPr/>
          <p:nvPr/>
        </p:nvSpPr>
        <p:spPr>
          <a:xfrm>
            <a:off x="8662044" y="2718536"/>
            <a:ext cx="1407786" cy="125668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A728CA-CA3C-4549-9C10-E9EDC9FE2990}"/>
              </a:ext>
            </a:extLst>
          </p:cNvPr>
          <p:cNvSpPr txBox="1"/>
          <p:nvPr/>
        </p:nvSpPr>
        <p:spPr>
          <a:xfrm>
            <a:off x="6029160" y="-21960"/>
            <a:ext cx="28290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" b="1" dirty="0"/>
              <a:t>Udviklingskort 20XX</a:t>
            </a:r>
          </a:p>
        </p:txBody>
      </p:sp>
      <p:graphicFrame>
        <p:nvGraphicFramePr>
          <p:cNvPr id="47" name="Table 51">
            <a:extLst>
              <a:ext uri="{FF2B5EF4-FFF2-40B4-BE49-F238E27FC236}">
                <a16:creationId xmlns:a16="http://schemas.microsoft.com/office/drawing/2014/main" id="{728ED7E0-5F71-441D-B2E1-97A79D333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853905"/>
              </p:ext>
            </p:extLst>
          </p:nvPr>
        </p:nvGraphicFramePr>
        <p:xfrm>
          <a:off x="1223770" y="807722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Q1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49" name="Table 51">
            <a:extLst>
              <a:ext uri="{FF2B5EF4-FFF2-40B4-BE49-F238E27FC236}">
                <a16:creationId xmlns:a16="http://schemas.microsoft.com/office/drawing/2014/main" id="{C1D2AF8F-3386-4F5D-B0B4-B075D882C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752298"/>
              </p:ext>
            </p:extLst>
          </p:nvPr>
        </p:nvGraphicFramePr>
        <p:xfrm>
          <a:off x="4304141" y="848823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Q2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55" name="Table 51">
            <a:extLst>
              <a:ext uri="{FF2B5EF4-FFF2-40B4-BE49-F238E27FC236}">
                <a16:creationId xmlns:a16="http://schemas.microsoft.com/office/drawing/2014/main" id="{DB9661CD-8406-4AE7-95F8-649530C4B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67291"/>
              </p:ext>
            </p:extLst>
          </p:nvPr>
        </p:nvGraphicFramePr>
        <p:xfrm>
          <a:off x="7790848" y="857121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Q3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graphicFrame>
        <p:nvGraphicFramePr>
          <p:cNvPr id="59" name="Table 51">
            <a:extLst>
              <a:ext uri="{FF2B5EF4-FFF2-40B4-BE49-F238E27FC236}">
                <a16:creationId xmlns:a16="http://schemas.microsoft.com/office/drawing/2014/main" id="{2FC44FE3-060C-471F-B341-8824F4BE2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921533"/>
              </p:ext>
            </p:extLst>
          </p:nvPr>
        </p:nvGraphicFramePr>
        <p:xfrm>
          <a:off x="10622637" y="883307"/>
          <a:ext cx="2134803" cy="53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03">
                  <a:extLst>
                    <a:ext uri="{9D8B030D-6E8A-4147-A177-3AD203B41FA5}">
                      <a16:colId xmlns:a16="http://schemas.microsoft.com/office/drawing/2014/main" val="4185323851"/>
                    </a:ext>
                  </a:extLst>
                </a:gridCol>
              </a:tblGrid>
              <a:tr h="164988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>
                          <a:solidFill>
                            <a:schemeClr val="tx1"/>
                          </a:solidFill>
                        </a:rPr>
                        <a:t>Vigtigste mål i Q4 20XX</a:t>
                      </a: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72769"/>
                  </a:ext>
                </a:extLst>
              </a:tr>
              <a:tr h="32997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0682" marR="40682" marT="20341" marB="2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7863"/>
                  </a:ext>
                </a:extLst>
              </a:tr>
            </a:tbl>
          </a:graphicData>
        </a:graphic>
      </p:graphicFrame>
      <p:sp>
        <p:nvSpPr>
          <p:cNvPr id="52" name="Rektangel: foldet hjørne 51">
            <a:extLst>
              <a:ext uri="{FF2B5EF4-FFF2-40B4-BE49-F238E27FC236}">
                <a16:creationId xmlns:a16="http://schemas.microsoft.com/office/drawing/2014/main" id="{1560C00A-0806-48C3-A0C7-B7D1345B5A40}"/>
              </a:ext>
            </a:extLst>
          </p:cNvPr>
          <p:cNvSpPr/>
          <p:nvPr/>
        </p:nvSpPr>
        <p:spPr>
          <a:xfrm>
            <a:off x="12861733" y="2376183"/>
            <a:ext cx="1407786" cy="1256683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dirty="0">
                <a:solidFill>
                  <a:schemeClr val="tx1"/>
                </a:solidFill>
              </a:rPr>
              <a:t>Titel: </a:t>
            </a:r>
            <a:r>
              <a:rPr lang="da-DK" sz="1100" b="1" dirty="0">
                <a:solidFill>
                  <a:schemeClr val="tx1"/>
                </a:solidFill>
              </a:rPr>
              <a:t>Besparelse - Bæredygtig Bundlinje</a:t>
            </a:r>
          </a:p>
          <a:p>
            <a:endParaRPr lang="da-DK" sz="1100" dirty="0">
              <a:solidFill>
                <a:schemeClr val="tx1"/>
              </a:solidFill>
            </a:endParaRPr>
          </a:p>
          <a:p>
            <a:r>
              <a:rPr lang="da-DK" sz="1100" dirty="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 dirty="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56" name="Rektangel: foldet hjørne 55">
            <a:extLst>
              <a:ext uri="{FF2B5EF4-FFF2-40B4-BE49-F238E27FC236}">
                <a16:creationId xmlns:a16="http://schemas.microsoft.com/office/drawing/2014/main" id="{9BEC5F0C-088C-44F7-A75C-93914DEAADF7}"/>
              </a:ext>
            </a:extLst>
          </p:cNvPr>
          <p:cNvSpPr/>
          <p:nvPr/>
        </p:nvSpPr>
        <p:spPr>
          <a:xfrm>
            <a:off x="8062091" y="5349320"/>
            <a:ext cx="1592315" cy="1368862"/>
          </a:xfrm>
          <a:prstGeom prst="foldedCorner">
            <a:avLst/>
          </a:prstGeom>
          <a:solidFill>
            <a:srgbClr val="D07C7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  <a:r>
              <a:rPr lang="da-DK" sz="1100" b="1">
                <a:solidFill>
                  <a:schemeClr val="tx1"/>
                </a:solidFill>
              </a:rPr>
              <a:t>Samarbejdsrelationer</a:t>
            </a:r>
            <a:endParaRPr lang="da-DK" sz="1100">
              <a:solidFill>
                <a:schemeClr val="tx1"/>
              </a:solidFill>
            </a:endParaRP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  <p:sp>
        <p:nvSpPr>
          <p:cNvPr id="39" name="Rektangel: foldet hjørne 38">
            <a:extLst>
              <a:ext uri="{FF2B5EF4-FFF2-40B4-BE49-F238E27FC236}">
                <a16:creationId xmlns:a16="http://schemas.microsoft.com/office/drawing/2014/main" id="{E26FD42F-2E88-4DB1-B4B7-2654EEB67877}"/>
              </a:ext>
            </a:extLst>
          </p:cNvPr>
          <p:cNvSpPr/>
          <p:nvPr/>
        </p:nvSpPr>
        <p:spPr>
          <a:xfrm>
            <a:off x="11030380" y="1625307"/>
            <a:ext cx="1407786" cy="1256683"/>
          </a:xfrm>
          <a:prstGeom prst="foldedCorner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>
                <a:solidFill>
                  <a:schemeClr val="tx1"/>
                </a:solidFill>
              </a:rPr>
              <a:t>Titel: </a:t>
            </a:r>
            <a:r>
              <a:rPr lang="da-DK" sz="1100" b="1">
                <a:solidFill>
                  <a:schemeClr val="tx1"/>
                </a:solidFill>
              </a:rPr>
              <a:t>Grøn omstillings- og forretningsmodel inkl. handlingspunkter</a:t>
            </a:r>
            <a:endParaRPr lang="da-DK" sz="1100">
              <a:solidFill>
                <a:schemeClr val="tx1"/>
              </a:solidFill>
            </a:endParaRPr>
          </a:p>
          <a:p>
            <a:r>
              <a:rPr lang="da-DK" sz="1100">
                <a:solidFill>
                  <a:schemeClr val="tx1"/>
                </a:solidFill>
              </a:rPr>
              <a:t>Ansvarlig: </a:t>
            </a:r>
          </a:p>
          <a:p>
            <a:r>
              <a:rPr lang="da-DK" sz="1100">
                <a:solidFill>
                  <a:schemeClr val="tx1"/>
                </a:solidFill>
              </a:rPr>
              <a:t>[Kort beskrivelse]</a:t>
            </a:r>
          </a:p>
        </p:txBody>
      </p:sp>
    </p:spTree>
    <p:extLst>
      <p:ext uri="{BB962C8B-B14F-4D97-AF65-F5344CB8AC3E}">
        <p14:creationId xmlns:p14="http://schemas.microsoft.com/office/powerpoint/2010/main" val="208785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0226687A-C644-4119-8CFE-171B860F45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8758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8CCED880024F4DB5044EF6E31F2389" ma:contentTypeVersion="11" ma:contentTypeDescription="Opret et nyt dokument." ma:contentTypeScope="" ma:versionID="43e637756b2f40eaf0c7898201176c93">
  <xsd:schema xmlns:xsd="http://www.w3.org/2001/XMLSchema" xmlns:xs="http://www.w3.org/2001/XMLSchema" xmlns:p="http://schemas.microsoft.com/office/2006/metadata/properties" xmlns:ns2="e37c4db1-e1c9-4083-b017-e62147feb3cd" xmlns:ns3="b1db24fe-9dc4-4d5a-8194-d224a5d06ad7" targetNamespace="http://schemas.microsoft.com/office/2006/metadata/properties" ma:root="true" ma:fieldsID="8a07d64bae5726a48039a79900962307" ns2:_="" ns3:_="">
    <xsd:import namespace="e37c4db1-e1c9-4083-b017-e62147feb3cd"/>
    <xsd:import namespace="b1db24fe-9dc4-4d5a-8194-d224a5d06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c4db1-e1c9-4083-b017-e62147feb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b24fe-9dc4-4d5a-8194-d224a5d06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314830-5682-4591-8A12-0171944D1FDE}">
  <ds:schemaRefs>
    <ds:schemaRef ds:uri="43a5b9ff-ef68-4e08-86c8-07b185fdc818"/>
    <ds:schemaRef ds:uri="a1621895-b8f6-447c-bb9c-1510990ef54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FC7EE6-7D5D-469D-8C53-539122C50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BA32E9-771B-4B4B-96BE-B04BE98636C8}">
  <ds:schemaRefs>
    <ds:schemaRef ds:uri="b1db24fe-9dc4-4d5a-8194-d224a5d06ad7"/>
    <ds:schemaRef ds:uri="e37c4db1-e1c9-4083-b017-e62147feb3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487</Words>
  <Application>Microsoft Office PowerPoint</Application>
  <PresentationFormat>Brugerdefineret</PresentationFormat>
  <Paragraphs>133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 Theme</vt:lpstr>
      <vt:lpstr>1_Kontortema</vt:lpstr>
      <vt:lpstr>1_Custom Design</vt:lpstr>
      <vt:lpstr>Custom Design</vt:lpstr>
      <vt:lpstr>Udviklingskort 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Kenneth Muldbak</dc:creator>
  <cp:lastModifiedBy>Mie Velebilova Sloth Carlsen</cp:lastModifiedBy>
  <cp:revision>13</cp:revision>
  <cp:lastPrinted>2020-03-10T09:00:54Z</cp:lastPrinted>
  <dcterms:created xsi:type="dcterms:W3CDTF">2018-02-15T21:58:14Z</dcterms:created>
  <dcterms:modified xsi:type="dcterms:W3CDTF">2022-06-03T12:19:03Z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2018-02-15T00:00:00Z</vt:filetime>
  </property>
  <property fmtid="{D5CDD505-2E9C-101B-9397-08002B2CF9AE}" pid="5" name="ContentTypeId">
    <vt:lpwstr>0x010100288CCED880024F4DB5044EF6E31F2389</vt:lpwstr>
  </property>
  <property fmtid="{D5CDD505-2E9C-101B-9397-08002B2CF9AE}" pid="6" name="Klassifikation">
    <vt:lpwstr/>
  </property>
  <property fmtid="{D5CDD505-2E9C-101B-9397-08002B2CF9AE}" pid="7" name="AuthorIds_UIVersion_2048">
    <vt:lpwstr>32</vt:lpwstr>
  </property>
  <property fmtid="{D5CDD505-2E9C-101B-9397-08002B2CF9AE}" pid="8" name="AuthorIds_UIVersion_2560">
    <vt:lpwstr>32</vt:lpwstr>
  </property>
</Properties>
</file>