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4"/>
    <p:sldMasterId id="2147483703" r:id="rId5"/>
    <p:sldMasterId id="2147483691" r:id="rId6"/>
    <p:sldMasterId id="2147483679" r:id="rId7"/>
  </p:sldMasterIdLst>
  <p:notesMasterIdLst>
    <p:notesMasterId r:id="rId14"/>
  </p:notesMasterIdLst>
  <p:handoutMasterIdLst>
    <p:handoutMasterId r:id="rId15"/>
  </p:handoutMasterIdLst>
  <p:sldIdLst>
    <p:sldId id="291" r:id="rId8"/>
    <p:sldId id="298" r:id="rId9"/>
    <p:sldId id="299" r:id="rId10"/>
    <p:sldId id="300" r:id="rId11"/>
    <p:sldId id="301" r:id="rId12"/>
    <p:sldId id="302" r:id="rId13"/>
  </p:sldIdLst>
  <p:sldSz cx="15125700" cy="10693400"/>
  <p:notesSz cx="9926638" cy="679767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4AC279B4-7DF3-4FBB-AFEF-4D9EDBCF2A53}">
          <p14:sldIdLst/>
        </p14:section>
        <p14:section name="Skræddersyet forløb" id="{7B659F20-29C2-4BF5-B3AB-C97720308947}">
          <p14:sldIdLst>
            <p14:sldId id="291"/>
            <p14:sldId id="298"/>
            <p14:sldId id="299"/>
            <p14:sldId id="300"/>
            <p14:sldId id="301"/>
            <p14:sldId id="302"/>
          </p14:sldIdLst>
        </p14:section>
        <p14:section name="Effektmåling" id="{8F4C7A33-858C-46DF-828E-6B9DD061A9CB}">
          <p14:sldIdLst/>
        </p14:section>
        <p14:section name="Handlingsplan" id="{9C23806E-6549-4762-81D4-059DD254E8A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th Muldbak" initials="KM" lastIdx="1" clrIdx="0">
    <p:extLst>
      <p:ext uri="{19B8F6BF-5375-455C-9EA6-DF929625EA0E}">
        <p15:presenceInfo xmlns:p15="http://schemas.microsoft.com/office/powerpoint/2012/main" userId="S-1-5-21-2329353838-3469146653-1633280291-10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2D0BF"/>
    <a:srgbClr val="EFF3EA"/>
    <a:srgbClr val="145A05"/>
    <a:srgbClr val="007481"/>
    <a:srgbClr val="D6ECEB"/>
    <a:srgbClr val="006071"/>
    <a:srgbClr val="0D19B7"/>
    <a:srgbClr val="296E0A"/>
    <a:srgbClr val="7BB5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470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A09E9E-DCBC-4B18-89FB-B0E099B419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DD5BD-6EFD-4538-A18E-9E030EFBA9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804" y="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6BE10218-02E7-4D51-ACE4-332371749E65}" type="datetimeFigureOut">
              <a:rPr lang="da-DK" smtClean="0"/>
              <a:t>03-06-2022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C1183-B059-4E5E-8F76-F9FB3A0B47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58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BCA7C-0995-4FB6-8665-06E3EFAB01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804" y="645658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BDF75660-DED1-4883-BB10-BA25AEA16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257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804" y="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ABDD828F-F767-4429-A748-B47923FF10E7}" type="datetimeFigureOut">
              <a:rPr lang="da-DK" smtClean="0"/>
              <a:t>03-06-2022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9226" tIns="29613" rIns="59226" bIns="2961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873" y="3271684"/>
            <a:ext cx="7940894" cy="2676282"/>
          </a:xfrm>
          <a:prstGeom prst="rect">
            <a:avLst/>
          </a:prstGeom>
        </p:spPr>
        <p:txBody>
          <a:bodyPr vert="horz" lIns="59226" tIns="29613" rIns="59226" bIns="29613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45658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804" y="645658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64A03602-9FC4-4F58-AA6E-83FF96A88F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72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03602-9FC4-4F58-AA6E-83FF96A88F82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3913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4431" y="3321894"/>
            <a:ext cx="12856845" cy="2292150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268855" y="6059593"/>
            <a:ext cx="10587990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9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98490BB-7A1C-4C3C-9238-6DB18B9F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7250" y="9939948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5084B-E360-4113-B3D1-ADD9D9CC6A83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5F34452-558B-4476-B26E-7D60CF61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A64BF597-D2E1-4355-9932-D4E57D6A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0085" y="9911206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8F72-BCAA-495A-B41F-7DDFC84C164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24625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B6528B-6073-49B6-BED9-4F939A86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C9EB9-BE9B-42F9-AB27-D2670A66668F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0DA3467-3611-4F9B-B60D-420200EE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2A40F9FC-9AE1-4B63-8BB7-8328EC05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AA068-BFC7-4940-A0D7-E2B58B84CB9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94180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0966136" y="428240"/>
            <a:ext cx="3403283" cy="912404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8" y="428240"/>
            <a:ext cx="9957753" cy="912404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0B5400-B192-4B26-8FD6-E8E34BEE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30946-AF2F-4E3A-A1CB-3A9714516B76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E3A19F-DD67-45F7-A659-68197D99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F0534918-91D8-437C-81E2-A85B5482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B4BC-2650-4C6E-8406-2AF7E91B7FB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362876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4431" y="3321894"/>
            <a:ext cx="12856845" cy="2292150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268855" y="6059593"/>
            <a:ext cx="10587990" cy="27327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9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98490BB-7A1C-4C3C-9238-6DB18B9F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7250" y="9939948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C06DE-3BCF-4ADB-9B8A-13131A63F1DB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5F34452-558B-4476-B26E-7D60CF61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A64BF597-D2E1-4355-9932-D4E57D6A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0085" y="9911206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8F72-BCAA-495A-B41F-7DDFC84C164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167327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6285" y="3365500"/>
            <a:ext cx="13613130" cy="6186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DBA2D3-E790-4E22-8A1D-8B666037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1FACF-2625-4A9E-947F-37029B68E3C5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2439A7-3F39-4245-9842-4FD38A281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EE6D914-8FF5-489E-A258-3927D1F0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B276-5E4D-4D65-B5B7-18C21BB6946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996723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4829" y="6871508"/>
            <a:ext cx="12856845" cy="2123828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194829" y="4532320"/>
            <a:ext cx="12856845" cy="23391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19">
                <a:solidFill>
                  <a:schemeClr val="tx1">
                    <a:tint val="75000"/>
                  </a:schemeClr>
                </a:solidFill>
              </a:defRPr>
            </a:lvl1pPr>
            <a:lvl2pPr marL="712857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2pPr>
            <a:lvl3pPr marL="142571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3pPr>
            <a:lvl4pPr marL="213857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430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428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714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9000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861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1978DE9-58BD-40A1-9AA1-19901CA6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3641-4C6F-4DF2-9D8B-F2FC4507F487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741129-1AB8-4FE8-9889-40A452C9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4C0E8AD-83CF-4538-9595-413E4F24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B4B2-BEB9-4B42-AA93-42818F7246C1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66198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56285" y="2495134"/>
            <a:ext cx="6680518" cy="7057150"/>
          </a:xfrm>
          <a:prstGeom prst="rect">
            <a:avLst/>
          </a:prstGeo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688897" y="2495134"/>
            <a:ext cx="6680518" cy="7057150"/>
          </a:xfrm>
          <a:prstGeom prst="rect">
            <a:avLst/>
          </a:prstGeo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385E2462-5AD6-406D-B081-5163ADE2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D0544-4992-422A-82C7-439BADF1BDCE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A3BEECE5-4C61-4A60-A338-991DDCE8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E9A1F5D4-5B86-4280-8D8D-593FA866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EC05-B255-4B1F-BE47-3ADEAABCE64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635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56287" y="2393639"/>
            <a:ext cx="6683144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56287" y="3391194"/>
            <a:ext cx="6683144" cy="6161082"/>
          </a:xfrm>
          <a:prstGeom prst="rect">
            <a:avLst/>
          </a:prstGeo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7683653" y="2393639"/>
            <a:ext cx="6685769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7683653" y="3391194"/>
            <a:ext cx="6685769" cy="6161082"/>
          </a:xfrm>
          <a:prstGeom prst="rect">
            <a:avLst/>
          </a:prstGeo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>
            <a:extLst>
              <a:ext uri="{FF2B5EF4-FFF2-40B4-BE49-F238E27FC236}">
                <a16:creationId xmlns:a16="http://schemas.microsoft.com/office/drawing/2014/main" id="{2DD3F917-C9AB-473B-ABC8-C5E7FD5B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B3346-086B-4249-9104-31FA016E5715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8" name="Pladsholder til sidefod 4">
            <a:extLst>
              <a:ext uri="{FF2B5EF4-FFF2-40B4-BE49-F238E27FC236}">
                <a16:creationId xmlns:a16="http://schemas.microsoft.com/office/drawing/2014/main" id="{44DAE421-6C6C-4E08-810E-DA28A491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>
            <a:extLst>
              <a:ext uri="{FF2B5EF4-FFF2-40B4-BE49-F238E27FC236}">
                <a16:creationId xmlns:a16="http://schemas.microsoft.com/office/drawing/2014/main" id="{A597EB14-31F5-4020-8ABA-941B93FD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9BDAB-8825-44A1-B083-C93241FBF35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24710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3">
            <a:extLst>
              <a:ext uri="{FF2B5EF4-FFF2-40B4-BE49-F238E27FC236}">
                <a16:creationId xmlns:a16="http://schemas.microsoft.com/office/drawing/2014/main" id="{51565ABA-9DD9-460D-98DD-FBD37457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FF608-AE06-47E6-ACA0-D9505BEAC441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4" name="Pladsholder til sidefod 4">
            <a:extLst>
              <a:ext uri="{FF2B5EF4-FFF2-40B4-BE49-F238E27FC236}">
                <a16:creationId xmlns:a16="http://schemas.microsoft.com/office/drawing/2014/main" id="{3F7325D4-98A6-428E-B4AD-CEE77086A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>
            <a:extLst>
              <a:ext uri="{FF2B5EF4-FFF2-40B4-BE49-F238E27FC236}">
                <a16:creationId xmlns:a16="http://schemas.microsoft.com/office/drawing/2014/main" id="{8CD3ECBA-2A2C-4DD7-942B-FD350C5E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1792-7B77-49C2-8B4A-51E3AFDA1C0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51189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>
            <a:extLst>
              <a:ext uri="{FF2B5EF4-FFF2-40B4-BE49-F238E27FC236}">
                <a16:creationId xmlns:a16="http://schemas.microsoft.com/office/drawing/2014/main" id="{BE0BE46E-567C-4F39-B157-33E3BFB74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A774-BBCE-4277-B197-AC9A4D453186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3" name="Pladsholder til sidefod 4">
            <a:extLst>
              <a:ext uri="{FF2B5EF4-FFF2-40B4-BE49-F238E27FC236}">
                <a16:creationId xmlns:a16="http://schemas.microsoft.com/office/drawing/2014/main" id="{E1A78244-8BB3-4C6B-825F-8B28121A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>
            <a:extLst>
              <a:ext uri="{FF2B5EF4-FFF2-40B4-BE49-F238E27FC236}">
                <a16:creationId xmlns:a16="http://schemas.microsoft.com/office/drawing/2014/main" id="{80697598-8C87-4884-9963-93813777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4C268-23EE-4F00-A61F-B08A0E31FCC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27621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289" y="425756"/>
            <a:ext cx="4976251" cy="1811937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913734" y="425764"/>
            <a:ext cx="8455686" cy="9126521"/>
          </a:xfrm>
          <a:prstGeom prst="rect">
            <a:avLst/>
          </a:prstGeom>
        </p:spPr>
        <p:txBody>
          <a:bodyPr/>
          <a:lstStyle>
            <a:lvl1pPr>
              <a:defRPr sz="4990"/>
            </a:lvl1pPr>
            <a:lvl2pPr>
              <a:defRPr sz="4366"/>
            </a:lvl2pPr>
            <a:lvl3pPr>
              <a:defRPr sz="3741"/>
            </a:lvl3pPr>
            <a:lvl4pPr>
              <a:defRPr sz="3119"/>
            </a:lvl4pPr>
            <a:lvl5pPr>
              <a:defRPr sz="3119"/>
            </a:lvl5pPr>
            <a:lvl6pPr>
              <a:defRPr sz="3119"/>
            </a:lvl6pPr>
            <a:lvl7pPr>
              <a:defRPr sz="3119"/>
            </a:lvl7pPr>
            <a:lvl8pPr>
              <a:defRPr sz="3119"/>
            </a:lvl8pPr>
            <a:lvl9pPr>
              <a:defRPr sz="3119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56289" y="2237699"/>
            <a:ext cx="4976251" cy="73145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25F2FFCB-22F4-48E1-9851-167A6A98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25184-C57D-4161-8DDD-8DC6AA47FED8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70D0C3-3637-4336-9AEE-90B2FCE0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7541D36B-6383-4A78-A6CD-1D6F0167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CD7E-E4E5-45C9-A6DD-9BBD468C926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7441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DBA2D3-E790-4E22-8A1D-8B666037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72B9B-6FFF-49F7-8142-15E22D707B64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2439A7-3F39-4245-9842-4FD38A281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EE6D914-8FF5-489E-A258-3927D1F0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B276-5E4D-4D65-B5B7-18C21BB6946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078788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4743" y="7485380"/>
            <a:ext cx="9075420" cy="883691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964743" y="955475"/>
            <a:ext cx="9075420" cy="641604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4990"/>
            </a:lvl1pPr>
            <a:lvl2pPr marL="712857" indent="0">
              <a:buNone/>
              <a:defRPr sz="4366"/>
            </a:lvl2pPr>
            <a:lvl3pPr marL="1425715" indent="0">
              <a:buNone/>
              <a:defRPr sz="3741"/>
            </a:lvl3pPr>
            <a:lvl4pPr marL="2138572" indent="0">
              <a:buNone/>
              <a:defRPr sz="3119"/>
            </a:lvl4pPr>
            <a:lvl5pPr marL="2851430" indent="0">
              <a:buNone/>
              <a:defRPr sz="3119"/>
            </a:lvl5pPr>
            <a:lvl6pPr marL="3564288" indent="0">
              <a:buNone/>
              <a:defRPr sz="3119"/>
            </a:lvl6pPr>
            <a:lvl7pPr marL="4277144" indent="0">
              <a:buNone/>
              <a:defRPr sz="3119"/>
            </a:lvl7pPr>
            <a:lvl8pPr marL="4990002" indent="0">
              <a:buNone/>
              <a:defRPr sz="3119"/>
            </a:lvl8pPr>
            <a:lvl9pPr marL="5702861" indent="0">
              <a:buNone/>
              <a:defRPr sz="3119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964743" y="8369071"/>
            <a:ext cx="9075420" cy="12549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801BCFCD-727D-4983-8CDF-F110CE47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BAD84-DFB0-4B0A-9C7E-2D2246D64C5B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270099-C696-40F2-A7DD-69E7DFF7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9D6CF3A9-C67A-4139-8016-3FF59DF7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B1E4E-C651-4DB4-AEC2-3D2C799F0FA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03376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5" y="3365500"/>
            <a:ext cx="13613130" cy="6186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B6528B-6073-49B6-BED9-4F939A86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97F1-06A8-449E-892B-3D56DEFE3678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0DA3467-3611-4F9B-B60D-420200EE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2A40F9FC-9AE1-4B63-8BB7-8328EC05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AA068-BFC7-4940-A0D7-E2B58B84CB9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07515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0966136" y="428240"/>
            <a:ext cx="3403283" cy="912404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8" y="428240"/>
            <a:ext cx="9957753" cy="91240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0B5400-B192-4B26-8FD6-E8E34BEE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46A45-D777-4986-B780-BC120D0EEA2A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E3A19F-DD67-45F7-A659-68197D99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F0534918-91D8-437C-81E2-A85B5482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B4BC-2650-4C6E-8406-2AF7E91B7FB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132894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371FF-BC3B-4B28-8A30-FD3DF34A4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713" y="1749425"/>
            <a:ext cx="113442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7B3A3-A7E8-44A2-8685-DEC452740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616575"/>
            <a:ext cx="113442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A3281-173B-4328-9AC7-6051D8D3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656F-211D-4150-99B9-DCCDB4B7BD58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5968F-5608-4E21-905F-221A8E5FC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5D0D6-95D9-4080-9C41-8AC201BB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49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7284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B5DF0-8529-4FA4-97A4-FEB3BBF7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2665413"/>
            <a:ext cx="13046075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D1312-1677-4538-9A51-92BBF6197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875" y="7156450"/>
            <a:ext cx="13046075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6330-755F-470E-AB96-D4439721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B46C-18BE-4968-80F5-8995DB1A3B3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4FCCF-F3F8-4978-9CA9-BC8AA85B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22D96-186F-400D-8F1E-880B4F52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75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4FA4-58CF-4CEE-9649-F281AE84C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4AF07-9E8F-4474-BB65-463FF3D6B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813" y="2846388"/>
            <a:ext cx="6446837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E5A43-C55A-463A-B0F0-187C8360C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9050" y="2846388"/>
            <a:ext cx="6446838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0822F-5F0B-4E79-AEDB-BBFF0DAB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63B5-360C-4AEB-AA83-C63522A929EB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68929-89B0-42E1-80AD-6CCF032C4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96541-F265-4869-99D9-D640BCFE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43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1D4B9-9007-4E04-8EDD-E90178635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569913"/>
            <a:ext cx="13046075" cy="206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2F46C-A0AC-414B-9D7D-247989D7E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00" y="2620963"/>
            <a:ext cx="63992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73EA-1A47-4C9A-B497-C3EB34A54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00" y="3906838"/>
            <a:ext cx="6399213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749477-6B61-40BD-AC89-C1DDB86FB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8100" y="2620963"/>
            <a:ext cx="642937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77E30-D05D-4AB2-9A32-96748ABEC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8100" y="3906838"/>
            <a:ext cx="6429375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B9FCB7-63CA-452C-9B10-229CE570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B0BA-8C23-49C5-8C3D-0E36BD71A1FA}" type="datetime1">
              <a:rPr lang="da-DK" smtClean="0"/>
              <a:t>03-06-2022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638ECA-E409-4170-960B-A0DEF1A6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47F8AD-1F5D-4CF1-B572-89A1A18D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3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59F52-4FAA-4132-BFA5-D9296565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F330FF-086B-4A72-AA2B-932AC115F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D5D2-331B-4CCD-9688-FCD5803D66BC}" type="datetime1">
              <a:rPr lang="da-DK" smtClean="0"/>
              <a:t>03-06-2022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59DF9-AC50-41F8-99AB-1572701D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55ACF9-E71F-414E-A480-38FD2326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179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A1211-B17A-4466-B448-7EAA39408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490-E6A3-46DA-9FFF-C198BB915B46}" type="datetime1">
              <a:rPr lang="da-DK" smtClean="0"/>
              <a:t>03-06-2022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E2-0CD2-4DE8-B54B-EDA4E1B92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56D9C-EA7E-49B9-8980-73499543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4829" y="6871508"/>
            <a:ext cx="12856845" cy="2123828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194829" y="4532320"/>
            <a:ext cx="12856845" cy="2339180"/>
          </a:xfrm>
        </p:spPr>
        <p:txBody>
          <a:bodyPr anchor="b"/>
          <a:lstStyle>
            <a:lvl1pPr marL="0" indent="0">
              <a:buNone/>
              <a:defRPr sz="3119">
                <a:solidFill>
                  <a:schemeClr val="tx1">
                    <a:tint val="75000"/>
                  </a:schemeClr>
                </a:solidFill>
              </a:defRPr>
            </a:lvl1pPr>
            <a:lvl2pPr marL="712857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2pPr>
            <a:lvl3pPr marL="142571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3pPr>
            <a:lvl4pPr marL="213857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430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428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714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9000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861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1978DE9-58BD-40A1-9AA1-19901CA6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C1F43-F583-40E7-A5F8-42F43E271BBB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741129-1AB8-4FE8-9889-40A452C9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4C0E8AD-83CF-4538-9595-413E4F24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B4B2-BEB9-4B42-AA93-42818F7246C1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188588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E0119-CCF4-41EA-84FF-A554784AB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27FF7-1F17-40FE-9267-6AFD8B184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59A395-0FF1-4526-815D-4B843B636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4E646-B661-4BAA-A343-F77EC8C5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42E3-24CB-4F54-8790-5FA59A3B3D57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39859-FA58-4744-A165-557C3358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245B1-FCEC-49F1-AC54-B2DABD894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3449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AFEF8-0297-4FDD-8047-3740F444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678DD-34CE-4E70-A5A9-CBE436D3D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6A1D1-6150-4FB8-9603-204BF2661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FC0B-A783-46C8-AB6C-DF129B13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9CF6E-0AF7-41A3-870D-BA843D531A3A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7941C-CD99-4835-97FC-3C6E5CCA5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C1B88-4201-4373-BA09-03B15683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15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37EA5-A951-4FE8-A6B1-D8938E4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BA8913-3F34-4CD4-836A-1732773E6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04E53-CA69-4839-A71A-11EECD7D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AF5-EAF2-40EA-9701-52296ECB12BB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DC678-8952-4538-BBB2-EE372591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5DBD2-11A1-4450-8DEC-4D3DFD64D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530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0E736-67D5-46BC-9E31-EAF1FD0125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25163" y="569913"/>
            <a:ext cx="3260725" cy="9061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144FF-C13B-4DC6-BD95-ED5111AA7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813" y="569913"/>
            <a:ext cx="9632950" cy="906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62B91-C0DA-4B8E-A314-9DD37BC7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B26F-9FC7-4AFC-A623-8F7DA7D268E8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84AE2-E1EF-4150-B447-A040668A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002A9-7056-4A8D-8FAB-8F61FC79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754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A0AF-B8B6-45D2-BE43-CE1E30ED3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713" y="1749425"/>
            <a:ext cx="113442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03FC2C-CA4A-4280-952F-0116CF16D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616575"/>
            <a:ext cx="113442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994FE-10BD-4CD2-AF4C-7482BEBB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4621-8D00-40D9-AC25-4CA2D9977DD6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E1C6-B406-49C2-8D4C-B2F6F5A5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83C54-B3CB-43A3-865B-AC880338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236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9142-8A4B-43D5-8365-57F86A79C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3D450-E0AA-44CD-9556-6ACB2A4FC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54D06-246B-4C1D-BD26-B832581C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26FC-6FED-4D40-AAAA-FFC39420A8C7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DDA43-1FC1-48F7-80C0-7E11C7FE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3895C-1D5F-4CC8-9C1A-8283BA1A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9537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97EFA-6E0C-422B-A496-673BE469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2665413"/>
            <a:ext cx="13046075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230A9-3DEA-4C16-8234-96CB4DCFA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875" y="7156450"/>
            <a:ext cx="13046075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F6120-8523-4984-9AE1-E616047C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1ECF-5697-4D1A-8AC5-82AF28AC31C8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AE66E-F9D1-4489-BE9F-6ECA253B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7355F-C635-4332-BD9C-6114E068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877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46CA7-7347-4EAF-9161-ED9AEB6C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18B7C-EFB8-4028-9175-E2EA11AD0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813" y="2846388"/>
            <a:ext cx="6446837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C9BBA-E4E9-49B9-BEBC-D315A69CB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9050" y="2846388"/>
            <a:ext cx="6446838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033F0-17CA-4ACA-94A0-425A96019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C3DB3-B2D6-4DBF-A2FE-3873877E4419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46212-5F28-419A-ADCF-105194D38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B3977-8A7D-4DEA-AC5F-F55FC2F7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841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B2D81-BE30-4FD5-B8E3-5D8B0B8F5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569913"/>
            <a:ext cx="13046075" cy="206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C5205-9868-4DD6-93D7-FBA99DAA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00" y="2620963"/>
            <a:ext cx="63992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9A314-FA40-4108-8D3C-FB5739FD9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00" y="3906838"/>
            <a:ext cx="6399213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33FA0-8EAB-4F06-AA77-CFF1072EF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8100" y="2620963"/>
            <a:ext cx="642937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192B2F-FD48-407F-AE5D-4993E6375A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8100" y="3906838"/>
            <a:ext cx="6429375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2C37FC-C27F-45D9-9AA4-DFAB5DFD0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DD4B-E7CE-4730-80A7-4B6BEE5BA8AB}" type="datetime1">
              <a:rPr lang="da-DK" smtClean="0"/>
              <a:t>03-06-2022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98948-3F4E-4BBC-BEDF-AC104B5DF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7E0EA-3B9E-4B47-9111-835AA741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3348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6C50-B372-4080-82C2-36CA4E48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506637-A507-4686-905C-2ED178FA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AC0E-3F01-40F2-B783-BF40844D7D6C}" type="datetime1">
              <a:rPr lang="da-DK" smtClean="0"/>
              <a:t>03-06-2022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776D7A-550B-4688-B1D3-DF922708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DA990-08C5-4B1C-8876-BBC16AF9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9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56285" y="2495134"/>
            <a:ext cx="6680518" cy="7057150"/>
          </a:xfr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688897" y="2495134"/>
            <a:ext cx="6680518" cy="7057150"/>
          </a:xfr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385E2462-5AD6-406D-B081-5163ADE2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24466-8262-43F1-8B90-C5055C993749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A3BEECE5-4C61-4A60-A338-991DDCE8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E9A1F5D4-5B86-4280-8D8D-593FA866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EC05-B255-4B1F-BE47-3ADEAABCE64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0873332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C71B4-025E-4AC2-83C8-8CF82A0A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4ECF-75FA-4561-943D-2FC2E5C9CE05}" type="datetime1">
              <a:rPr lang="da-DK" smtClean="0"/>
              <a:t>03-06-2022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48242-560B-46DD-B7EB-B87AFAC5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46E79-5713-4B96-86A4-1665DDE87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0987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515DD-CFA5-43BD-ACAA-B6C82F2EC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3EA8E-80AC-4F88-9E52-E503B9309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76C90-D506-42D2-8295-7ADCC0FF4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114B5-42E3-4B9F-81E5-2D7B4AC1E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E80A-E5B3-4121-8909-C1C0E854E10D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DF4B4-DF24-4559-80B3-2EDAE9FC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497E6-A9C2-437A-BAD9-98B2A5A4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5406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84C71-00C1-4EDC-BF8E-CF2446BB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687DB0-888A-4C8E-8F8C-805F633DA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6F7DF2-D43E-42A4-B5B1-725904051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2BF96-1227-4CCA-BF21-6991B2EE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DB4F-BC89-4552-AE35-95BCFFB99487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54DDB-5F84-42BA-B536-845D5993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33BD2-FF82-49F9-909E-FE6E8E05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028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D0D0-A24E-484D-97DB-9C0F42468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C0101-F3B1-4E84-B805-CA7E8E14E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0B316-548C-4B95-A9D6-5967D105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A5A6-C8B3-4306-A02C-8638D192B4B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61B4B-93D9-4FC8-BCA1-8C47DD63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87014-1C0D-4317-8710-A5DC6AF9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0354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03222-A3FB-4167-8111-FD9D008C74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25163" y="569913"/>
            <a:ext cx="3260725" cy="9061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8CFFF-79F8-4018-AD7F-2E16D7E2F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813" y="569913"/>
            <a:ext cx="9632950" cy="906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D3FBC-9861-4FDB-B588-E7DA8B11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0BA4-FAE9-4878-AAEC-280E71D500EF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766A1-AF3A-4DAB-85B2-F666A519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ABF35-4A5D-4FAE-B3F7-DA72A11F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07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56287" y="2393639"/>
            <a:ext cx="6683144" cy="997555"/>
          </a:xfr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56287" y="3391194"/>
            <a:ext cx="6683144" cy="6161082"/>
          </a:xfr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7683653" y="2393639"/>
            <a:ext cx="6685769" cy="997555"/>
          </a:xfr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7683653" y="3391194"/>
            <a:ext cx="6685769" cy="6161082"/>
          </a:xfr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>
            <a:extLst>
              <a:ext uri="{FF2B5EF4-FFF2-40B4-BE49-F238E27FC236}">
                <a16:creationId xmlns:a16="http://schemas.microsoft.com/office/drawing/2014/main" id="{2DD3F917-C9AB-473B-ABC8-C5E7FD5B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166A-F6A5-4A78-98DB-C4CFBA045CF4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8" name="Pladsholder til sidefod 4">
            <a:extLst>
              <a:ext uri="{FF2B5EF4-FFF2-40B4-BE49-F238E27FC236}">
                <a16:creationId xmlns:a16="http://schemas.microsoft.com/office/drawing/2014/main" id="{44DAE421-6C6C-4E08-810E-DA28A491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>
            <a:extLst>
              <a:ext uri="{FF2B5EF4-FFF2-40B4-BE49-F238E27FC236}">
                <a16:creationId xmlns:a16="http://schemas.microsoft.com/office/drawing/2014/main" id="{A597EB14-31F5-4020-8ABA-941B93FD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9BDAB-8825-44A1-B083-C93241FBF35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58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3">
            <a:extLst>
              <a:ext uri="{FF2B5EF4-FFF2-40B4-BE49-F238E27FC236}">
                <a16:creationId xmlns:a16="http://schemas.microsoft.com/office/drawing/2014/main" id="{51565ABA-9DD9-460D-98DD-FBD37457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0549-BC91-45D2-A0F3-B2281757F00D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4" name="Pladsholder til sidefod 4">
            <a:extLst>
              <a:ext uri="{FF2B5EF4-FFF2-40B4-BE49-F238E27FC236}">
                <a16:creationId xmlns:a16="http://schemas.microsoft.com/office/drawing/2014/main" id="{3F7325D4-98A6-428E-B4AD-CEE77086A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>
            <a:extLst>
              <a:ext uri="{FF2B5EF4-FFF2-40B4-BE49-F238E27FC236}">
                <a16:creationId xmlns:a16="http://schemas.microsoft.com/office/drawing/2014/main" id="{8CD3ECBA-2A2C-4DD7-942B-FD350C5E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1792-7B77-49C2-8B4A-51E3AFDA1C0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4758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>
            <a:extLst>
              <a:ext uri="{FF2B5EF4-FFF2-40B4-BE49-F238E27FC236}">
                <a16:creationId xmlns:a16="http://schemas.microsoft.com/office/drawing/2014/main" id="{BE0BE46E-567C-4F39-B157-33E3BFB74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1717F-FC3F-4521-B020-84148F06FE72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3" name="Pladsholder til sidefod 4">
            <a:extLst>
              <a:ext uri="{FF2B5EF4-FFF2-40B4-BE49-F238E27FC236}">
                <a16:creationId xmlns:a16="http://schemas.microsoft.com/office/drawing/2014/main" id="{E1A78244-8BB3-4C6B-825F-8B28121A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>
            <a:extLst>
              <a:ext uri="{FF2B5EF4-FFF2-40B4-BE49-F238E27FC236}">
                <a16:creationId xmlns:a16="http://schemas.microsoft.com/office/drawing/2014/main" id="{80697598-8C87-4884-9963-93813777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4C268-23EE-4F00-A61F-B08A0E31FCC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84041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289" y="425756"/>
            <a:ext cx="4976251" cy="1811937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913734" y="425764"/>
            <a:ext cx="8455686" cy="9126521"/>
          </a:xfrm>
        </p:spPr>
        <p:txBody>
          <a:bodyPr/>
          <a:lstStyle>
            <a:lvl1pPr>
              <a:defRPr sz="4990"/>
            </a:lvl1pPr>
            <a:lvl2pPr>
              <a:defRPr sz="4366"/>
            </a:lvl2pPr>
            <a:lvl3pPr>
              <a:defRPr sz="3741"/>
            </a:lvl3pPr>
            <a:lvl4pPr>
              <a:defRPr sz="3119"/>
            </a:lvl4pPr>
            <a:lvl5pPr>
              <a:defRPr sz="3119"/>
            </a:lvl5pPr>
            <a:lvl6pPr>
              <a:defRPr sz="3119"/>
            </a:lvl6pPr>
            <a:lvl7pPr>
              <a:defRPr sz="3119"/>
            </a:lvl7pPr>
            <a:lvl8pPr>
              <a:defRPr sz="3119"/>
            </a:lvl8pPr>
            <a:lvl9pPr>
              <a:defRPr sz="3119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56289" y="2237699"/>
            <a:ext cx="4976251" cy="7314583"/>
          </a:xfr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25F2FFCB-22F4-48E1-9851-167A6A98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3F7DE-EB96-458C-85D1-5DE187064CFD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70D0C3-3637-4336-9AEE-90B2FCE0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7541D36B-6383-4A78-A6CD-1D6F0167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CD7E-E4E5-45C9-A6DD-9BBD468C926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4728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4743" y="7485380"/>
            <a:ext cx="9075420" cy="883691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964743" y="955475"/>
            <a:ext cx="9075420" cy="6416040"/>
          </a:xfrm>
        </p:spPr>
        <p:txBody>
          <a:bodyPr rtlCol="0">
            <a:normAutofit/>
          </a:bodyPr>
          <a:lstStyle>
            <a:lvl1pPr marL="0" indent="0">
              <a:buNone/>
              <a:defRPr sz="4990"/>
            </a:lvl1pPr>
            <a:lvl2pPr marL="712857" indent="0">
              <a:buNone/>
              <a:defRPr sz="4366"/>
            </a:lvl2pPr>
            <a:lvl3pPr marL="1425715" indent="0">
              <a:buNone/>
              <a:defRPr sz="3741"/>
            </a:lvl3pPr>
            <a:lvl4pPr marL="2138572" indent="0">
              <a:buNone/>
              <a:defRPr sz="3119"/>
            </a:lvl4pPr>
            <a:lvl5pPr marL="2851430" indent="0">
              <a:buNone/>
              <a:defRPr sz="3119"/>
            </a:lvl5pPr>
            <a:lvl6pPr marL="3564288" indent="0">
              <a:buNone/>
              <a:defRPr sz="3119"/>
            </a:lvl6pPr>
            <a:lvl7pPr marL="4277144" indent="0">
              <a:buNone/>
              <a:defRPr sz="3119"/>
            </a:lvl7pPr>
            <a:lvl8pPr marL="4990002" indent="0">
              <a:buNone/>
              <a:defRPr sz="3119"/>
            </a:lvl8pPr>
            <a:lvl9pPr marL="5702861" indent="0">
              <a:buNone/>
              <a:defRPr sz="3119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964743" y="8369071"/>
            <a:ext cx="9075420" cy="1254989"/>
          </a:xfr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801BCFCD-727D-4983-8CDF-F110CE47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BF9EB-5ECD-4A59-98BA-400CB597EE9D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270099-C696-40F2-A7DD-69E7DFF7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9D6CF3A9-C67A-4139-8016-3FF59DF7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B1E4E-C651-4DB4-AEC2-3D2C799F0FA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8802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6.jpe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>
            <a:extLst>
              <a:ext uri="{FF2B5EF4-FFF2-40B4-BE49-F238E27FC236}">
                <a16:creationId xmlns:a16="http://schemas.microsoft.com/office/drawing/2014/main" id="{80FBABDB-9F02-4AE9-B9AE-0099049D94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75335" y="1785401"/>
            <a:ext cx="13613130" cy="139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Titel</a:t>
            </a:r>
          </a:p>
        </p:txBody>
      </p:sp>
      <p:sp>
        <p:nvSpPr>
          <p:cNvPr id="1027" name="Pladsholder til tekst 2">
            <a:extLst>
              <a:ext uri="{FF2B5EF4-FFF2-40B4-BE49-F238E27FC236}">
                <a16:creationId xmlns:a16="http://schemas.microsoft.com/office/drawing/2014/main" id="{6EAA849A-85BB-44EB-9C75-24A2C9BAB1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56285" y="3365500"/>
            <a:ext cx="13613130" cy="6186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D2A555-331A-4DF3-B9DB-F25B0333B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6285" y="9911206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87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442BBD0-3906-4D9B-BC0D-19A0D9559EBA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AC9444-0BD8-420A-B4E7-F23341C6C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67951" y="9911206"/>
            <a:ext cx="478980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7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932C3793-507C-4041-B18D-5A68776BE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0085" y="9911205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C4CDAA9-3C1D-46D7-9699-0F3A40FCE267}" type="slidenum">
              <a:rPr lang="da-DK" altLang="da-DK" smtClean="0"/>
              <a:pPr>
                <a:defRPr/>
              </a:pPr>
              <a:t>‹nr.›</a:t>
            </a:fld>
            <a:endParaRPr lang="da-DK" alt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0824C-E0CF-4D43-83AA-5B3A0DE00D04}"/>
              </a:ext>
            </a:extLst>
          </p:cNvPr>
          <p:cNvSpPr/>
          <p:nvPr userDrawn="1"/>
        </p:nvSpPr>
        <p:spPr>
          <a:xfrm>
            <a:off x="-1" y="0"/>
            <a:ext cx="15125701" cy="1308100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ladsholder til diasnummer 5">
            <a:extLst>
              <a:ext uri="{FF2B5EF4-FFF2-40B4-BE49-F238E27FC236}">
                <a16:creationId xmlns:a16="http://schemas.microsoft.com/office/drawing/2014/main" id="{AAE00F08-378A-4C0F-99E9-A86761C68B4C}"/>
              </a:ext>
            </a:extLst>
          </p:cNvPr>
          <p:cNvSpPr txBox="1">
            <a:spLocks/>
          </p:cNvSpPr>
          <p:nvPr userDrawn="1"/>
        </p:nvSpPr>
        <p:spPr>
          <a:xfrm>
            <a:off x="10840085" y="9911205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1" latinLnBrk="0" hangingPunct="1"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C4CDAA9-3C1D-46D7-9699-0F3A40FCE267}" type="slidenum">
              <a:rPr lang="da-DK" altLang="da-DK" smtClean="0"/>
              <a:pPr>
                <a:defRPr/>
              </a:pPr>
              <a:t>‹nr.›</a:t>
            </a:fld>
            <a:endParaRPr lang="da-DK" altLang="da-DK"/>
          </a:p>
        </p:txBody>
      </p:sp>
      <p:pic>
        <p:nvPicPr>
          <p:cNvPr id="18" name="Picture 79">
            <a:extLst>
              <a:ext uri="{FF2B5EF4-FFF2-40B4-BE49-F238E27FC236}">
                <a16:creationId xmlns:a16="http://schemas.microsoft.com/office/drawing/2014/main" id="{2A477C63-3B5D-47AE-9FCC-9A3AC0E17E1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432" y="9873105"/>
            <a:ext cx="2024949" cy="723920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99060E67-855B-4C34-AE10-DCAE66A4C26A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050" y="10235065"/>
            <a:ext cx="2098040" cy="285115"/>
          </a:xfrm>
          <a:prstGeom prst="rect">
            <a:avLst/>
          </a:prstGeom>
          <a:noFill/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C0141233-6E69-40AA-8E72-32606E2EE2DD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152" y="9999419"/>
            <a:ext cx="1847850" cy="61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769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defTabSz="712857" rtl="0" eaLnBrk="0" fontAlgn="base" hangingPunct="0">
        <a:spcBef>
          <a:spcPct val="0"/>
        </a:spcBef>
        <a:spcAft>
          <a:spcPct val="0"/>
        </a:spcAft>
        <a:defRPr sz="6861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712857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1425715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2138572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2851430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534643" indent="-534643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99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1158393" indent="-445536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4366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782144" indent="-356428" algn="l" defTabSz="712857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741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2495002" indent="-356428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3207857" indent="-356428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3920716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6pPr>
      <a:lvl7pPr marL="4633574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7pPr>
      <a:lvl8pPr marL="5346431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8pPr>
      <a:lvl9pPr marL="6059289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57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15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7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3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288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44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0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861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D2A555-331A-4DF3-B9DB-F25B0333B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6285" y="9911206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87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4CA4B1-EEC7-4273-991E-65E8DC16DBA3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AC9444-0BD8-420A-B4E7-F23341C6C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67951" y="9911206"/>
            <a:ext cx="478980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7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932C3793-507C-4041-B18D-5A68776BE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0085" y="9911205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C4CDAA9-3C1D-46D7-9699-0F3A40FCE267}" type="slidenum">
              <a:rPr lang="da-DK" altLang="da-DK" smtClean="0"/>
              <a:pPr>
                <a:defRPr/>
              </a:pPr>
              <a:t>‹nr.›</a:t>
            </a:fld>
            <a:endParaRPr lang="da-DK" alt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0824C-E0CF-4D43-83AA-5B3A0DE00D04}"/>
              </a:ext>
            </a:extLst>
          </p:cNvPr>
          <p:cNvSpPr/>
          <p:nvPr userDrawn="1"/>
        </p:nvSpPr>
        <p:spPr>
          <a:xfrm>
            <a:off x="-9525" y="7013"/>
            <a:ext cx="15144750" cy="1308100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6" name="Pladsholder til titel 1">
            <a:extLst>
              <a:ext uri="{FF2B5EF4-FFF2-40B4-BE49-F238E27FC236}">
                <a16:creationId xmlns:a16="http://schemas.microsoft.com/office/drawing/2014/main" id="{80FBABDB-9F02-4AE9-B9AE-0099049D94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2450" y="-5956"/>
            <a:ext cx="13613130" cy="131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Titel</a:t>
            </a:r>
          </a:p>
        </p:txBody>
      </p:sp>
      <p:pic>
        <p:nvPicPr>
          <p:cNvPr id="15" name="Picture 79">
            <a:extLst>
              <a:ext uri="{FF2B5EF4-FFF2-40B4-BE49-F238E27FC236}">
                <a16:creationId xmlns:a16="http://schemas.microsoft.com/office/drawing/2014/main" id="{54FBBFB2-8EE2-4A8A-B839-DFBD67161CC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3850" y="9865633"/>
            <a:ext cx="1802880" cy="644530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5368BEF0-532D-467F-B9EA-D85B1550C546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850" y="10071100"/>
            <a:ext cx="2098040" cy="285115"/>
          </a:xfrm>
          <a:prstGeom prst="rect">
            <a:avLst/>
          </a:prstGeom>
          <a:noFill/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CA653307-6CDE-4415-A14E-2E8920592FAA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240" y="9879923"/>
            <a:ext cx="1847850" cy="61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361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712857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bg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712857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1425715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2138572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2851430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534643" indent="-534643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99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1158393" indent="-445536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4366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782144" indent="-356428" algn="l" defTabSz="712857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741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2495002" indent="-356428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3207857" indent="-356428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3920716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6pPr>
      <a:lvl7pPr marL="4633574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7pPr>
      <a:lvl8pPr marL="5346431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8pPr>
      <a:lvl9pPr marL="6059289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57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15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7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3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288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44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0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861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C1D2D342-186F-4D79-B5EE-132609FCA4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128501"/>
            <a:ext cx="6629400" cy="616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F29087-82E1-41E4-BDB2-3E66C386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813" y="569913"/>
            <a:ext cx="130460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21B0D-5C77-4930-AA4D-34A58841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813" y="2846388"/>
            <a:ext cx="130460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71C5D-921F-4A66-BAC3-F7842661C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813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AE47F-A216-4345-B66B-B92EE65C5E2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17642-A8FD-4AD5-AF92-F9B18577F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10150" y="9910763"/>
            <a:ext cx="51054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DC681-D961-4406-BF1A-611CB3306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2288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3CB377-EF99-463D-93BA-6C1E6D20BD04}"/>
              </a:ext>
            </a:extLst>
          </p:cNvPr>
          <p:cNvSpPr/>
          <p:nvPr userDrawn="1"/>
        </p:nvSpPr>
        <p:spPr>
          <a:xfrm>
            <a:off x="-13607" y="0"/>
            <a:ext cx="15125700" cy="106934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421A23-1B0E-4C81-B1D5-8814A8468458}"/>
              </a:ext>
            </a:extLst>
          </p:cNvPr>
          <p:cNvSpPr/>
          <p:nvPr userDrawn="1"/>
        </p:nvSpPr>
        <p:spPr>
          <a:xfrm>
            <a:off x="-3529" y="4279900"/>
            <a:ext cx="15125701" cy="3972033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AD8071-74FF-4FA9-BA98-46D7D476DC47}"/>
              </a:ext>
            </a:extLst>
          </p:cNvPr>
          <p:cNvSpPr/>
          <p:nvPr userDrawn="1"/>
        </p:nvSpPr>
        <p:spPr>
          <a:xfrm>
            <a:off x="-19050" y="8596662"/>
            <a:ext cx="15141222" cy="17614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79">
            <a:extLst>
              <a:ext uri="{FF2B5EF4-FFF2-40B4-BE49-F238E27FC236}">
                <a16:creationId xmlns:a16="http://schemas.microsoft.com/office/drawing/2014/main" id="{6DFD1534-B740-4FE1-82AF-664EA2363C2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288" y="8850013"/>
            <a:ext cx="3403600" cy="1216789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3FBDE549-E302-4BED-8701-B34A32FD9754}"/>
              </a:ext>
            </a:extLst>
          </p:cNvPr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319" y="9263356"/>
            <a:ext cx="3403600" cy="527522"/>
          </a:xfrm>
          <a:prstGeom prst="rect">
            <a:avLst/>
          </a:prstGeom>
          <a:noFill/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0C7B611-2278-4BD3-8693-FC46FCC62895}"/>
              </a:ext>
            </a:extLst>
          </p:cNvPr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0" y="8981516"/>
            <a:ext cx="3105150" cy="913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93C43741-09C0-46E8-8E69-76422F84D7EB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24" y="9058644"/>
            <a:ext cx="3048000" cy="91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0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9F0C49-7E85-4FDB-BC3A-C38F5E18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813" y="569913"/>
            <a:ext cx="130460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36DD3-26DF-4487-81C4-8CB248382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813" y="2846388"/>
            <a:ext cx="130460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D3B3A-EFBA-4A4A-AAED-AE9BB4A84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813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151C-4BF3-4154-9D10-00FCA8C92EA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CED5E-5A1C-496B-A570-1C58A06D0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10150" y="9910763"/>
            <a:ext cx="51054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CBBBE-2B7C-41A0-8454-6FBEBC428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2288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9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11626-45EF-4516-92BE-CD528D7E8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Aktivitetsplaner</a:t>
            </a:r>
            <a:endParaRPr lang="en-GB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10784-BB76-42D6-BB09-4B3648EC8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285" y="3365500"/>
            <a:ext cx="14121765" cy="6096000"/>
          </a:xfrm>
        </p:spPr>
        <p:txBody>
          <a:bodyPr/>
          <a:lstStyle/>
          <a:p>
            <a:pPr marL="534035" indent="-534035" defTabSz="712912">
              <a:spcBef>
                <a:spcPct val="0"/>
              </a:spcBef>
            </a:pPr>
            <a:r>
              <a:rPr lang="da-DK" altLang="da-DK" sz="2800"/>
              <a:t>Herunder indsættes en oversigt over de udviklingsaktiviteter (fra Udviklingskortet), som I </a:t>
            </a:r>
            <a:r>
              <a:rPr lang="da-DK" altLang="da-DK" sz="2800" i="1"/>
              <a:t>særligt</a:t>
            </a:r>
            <a:r>
              <a:rPr lang="da-DK" altLang="da-DK" sz="2800"/>
              <a:t> vil fokusere på for at nå virksomhedens mål.</a:t>
            </a:r>
            <a:endParaRPr lang="en-US"/>
          </a:p>
          <a:p>
            <a:pPr marL="534035" indent="-534035" defTabSz="712912">
              <a:spcBef>
                <a:spcPct val="0"/>
              </a:spcBef>
              <a:buNone/>
            </a:pPr>
            <a:endParaRPr lang="da-DK" altLang="da-DK" sz="2800">
              <a:solidFill>
                <a:prstClr val="black"/>
              </a:solidFill>
            </a:endParaRPr>
          </a:p>
          <a:p>
            <a:pPr marL="534035" indent="-534035" defTabSz="712912">
              <a:spcBef>
                <a:spcPct val="0"/>
              </a:spcBef>
            </a:pPr>
            <a:r>
              <a:rPr lang="da-DK" altLang="da-DK" sz="2800">
                <a:solidFill>
                  <a:prstClr val="black"/>
                </a:solidFill>
              </a:rPr>
              <a:t>Skriv titlen på de udvalgte aktiviteter og list dem i tidsmæssig/kronologisk rækkefølge.</a:t>
            </a:r>
          </a:p>
          <a:p>
            <a:pPr marL="534035" indent="-534035" defTabSz="712912">
              <a:spcBef>
                <a:spcPct val="0"/>
              </a:spcBef>
              <a:buNone/>
            </a:pPr>
            <a:endParaRPr lang="da-DK" altLang="da-DK" sz="2800">
              <a:solidFill>
                <a:prstClr val="black"/>
              </a:solidFill>
            </a:endParaRPr>
          </a:p>
          <a:p>
            <a:pPr marL="534035" indent="-534035" defTabSz="712912">
              <a:spcBef>
                <a:spcPct val="0"/>
              </a:spcBef>
              <a:buFont typeface="+mj-lt"/>
              <a:buAutoNum type="arabicPeriod"/>
            </a:pPr>
            <a:r>
              <a:rPr lang="da-DK" altLang="da-DK" sz="2800">
                <a:solidFill>
                  <a:prstClr val="black"/>
                </a:solidFill>
                <a:hlinkClick r:id="rId2" action="ppaction://hlinksldjump"/>
              </a:rPr>
              <a:t>Aktivitetsplan – Titel</a:t>
            </a:r>
            <a:r>
              <a:rPr lang="da-DK" altLang="da-DK" sz="2800">
                <a:solidFill>
                  <a:prstClr val="black"/>
                </a:solidFill>
              </a:rPr>
              <a:t>:</a:t>
            </a:r>
          </a:p>
          <a:p>
            <a:pPr marL="534035" indent="-534035" defTabSz="712912">
              <a:spcBef>
                <a:spcPct val="0"/>
              </a:spcBef>
              <a:buFont typeface="+mj-lt"/>
              <a:buAutoNum type="arabicPeriod"/>
            </a:pPr>
            <a:r>
              <a:rPr lang="da-DK" altLang="da-DK" sz="2800">
                <a:solidFill>
                  <a:prstClr val="black"/>
                </a:solidFill>
                <a:hlinkClick r:id="rId3" action="ppaction://hlinksldjump"/>
              </a:rPr>
              <a:t>Aktivitetsplan – Titel</a:t>
            </a:r>
            <a:r>
              <a:rPr lang="da-DK" altLang="da-DK" sz="2800">
                <a:solidFill>
                  <a:prstClr val="black"/>
                </a:solidFill>
              </a:rPr>
              <a:t>:</a:t>
            </a:r>
          </a:p>
          <a:p>
            <a:pPr marL="534035" indent="-534035" defTabSz="712912">
              <a:spcBef>
                <a:spcPct val="0"/>
              </a:spcBef>
              <a:buFont typeface="+mj-lt"/>
              <a:buAutoNum type="arabicPeriod"/>
            </a:pPr>
            <a:r>
              <a:rPr lang="da-DK" altLang="da-DK" sz="2800">
                <a:solidFill>
                  <a:prstClr val="black"/>
                </a:solidFill>
                <a:hlinkClick r:id="rId3" action="ppaction://hlinksldjump"/>
              </a:rPr>
              <a:t>Aktivitetsplan – Titel</a:t>
            </a:r>
            <a:r>
              <a:rPr lang="da-DK" altLang="da-DK" sz="2800">
                <a:solidFill>
                  <a:prstClr val="black"/>
                </a:solidFill>
              </a:rPr>
              <a:t>:</a:t>
            </a:r>
          </a:p>
          <a:p>
            <a:pPr marL="534035" indent="-534035" defTabSz="712912">
              <a:spcBef>
                <a:spcPct val="0"/>
              </a:spcBef>
              <a:buFont typeface="+mj-lt"/>
              <a:buAutoNum type="arabicPeriod"/>
            </a:pPr>
            <a:r>
              <a:rPr lang="da-DK" altLang="da-DK" sz="2800">
                <a:solidFill>
                  <a:prstClr val="black"/>
                </a:solidFill>
                <a:hlinkClick r:id="rId3" action="ppaction://hlinksldjump"/>
              </a:rPr>
              <a:t>Aktivitetsplan – Titel</a:t>
            </a:r>
            <a:r>
              <a:rPr lang="da-DK" altLang="da-DK" sz="2800">
                <a:solidFill>
                  <a:prstClr val="black"/>
                </a:solidFill>
              </a:rPr>
              <a:t>:</a:t>
            </a:r>
          </a:p>
          <a:p>
            <a:pPr marL="534035" indent="-534035" defTabSz="712912">
              <a:spcBef>
                <a:spcPct val="0"/>
              </a:spcBef>
              <a:buFont typeface="+mj-lt"/>
              <a:buAutoNum type="arabicPeriod"/>
            </a:pPr>
            <a:r>
              <a:rPr lang="da-DK" altLang="da-DK" sz="2800">
                <a:solidFill>
                  <a:prstClr val="black"/>
                </a:solidFill>
                <a:hlinkClick r:id="rId3" action="ppaction://hlinksldjump"/>
              </a:rPr>
              <a:t>Aktivitetsplan – Titel</a:t>
            </a:r>
            <a:r>
              <a:rPr lang="da-DK" altLang="da-DK" sz="2800">
                <a:solidFill>
                  <a:prstClr val="black"/>
                </a:solidFill>
              </a:rPr>
              <a:t>:</a:t>
            </a:r>
            <a:endParaRPr lang="da-DK" altLang="da-DK" sz="3200">
              <a:solidFill>
                <a:prstClr val="black"/>
              </a:solidFill>
            </a:endParaRPr>
          </a:p>
          <a:p>
            <a:pPr marL="534035" indent="-534035" defTabSz="712912">
              <a:spcBef>
                <a:spcPct val="0"/>
              </a:spcBef>
              <a:buFont typeface="+mj-lt"/>
              <a:buAutoNum type="arabicPeriod"/>
            </a:pPr>
            <a:endParaRPr lang="da-DK" altLang="da-DK" sz="3200">
              <a:solidFill>
                <a:prstClr val="black"/>
              </a:solidFill>
            </a:endParaRPr>
          </a:p>
          <a:p>
            <a:pPr marL="0" indent="0" defTabSz="712912">
              <a:spcBef>
                <a:spcPct val="0"/>
              </a:spcBef>
              <a:buNone/>
            </a:pPr>
            <a:r>
              <a:rPr lang="da-DK" altLang="da-DK" sz="2800" b="1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da-DK" altLang="da-DK" sz="2800" b="1" u="sng">
                <a:solidFill>
                  <a:prstClr val="black"/>
                </a:solidFill>
              </a:rPr>
              <a:t>Hver aktivitetsplan skal uddybes på de følgende sider… </a:t>
            </a:r>
          </a:p>
          <a:p>
            <a:pPr marL="0" indent="0" defTabSz="712912">
              <a:spcBef>
                <a:spcPct val="0"/>
              </a:spcBef>
              <a:buNone/>
            </a:pPr>
            <a:endParaRPr lang="da-DK" altLang="da-DK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0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4B264C-7EF2-4ED8-8942-35BE5970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800"/>
              <a:t>1. Aktivitetsplan – Titel:</a:t>
            </a:r>
            <a:endParaRPr lang="en-GB" sz="48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F01B6C6-ECD7-4EB9-B283-F2D2C6D045F5}"/>
              </a:ext>
            </a:extLst>
          </p:cNvPr>
          <p:cNvGrpSpPr/>
          <p:nvPr/>
        </p:nvGrpSpPr>
        <p:grpSpPr>
          <a:xfrm>
            <a:off x="273920" y="1543933"/>
            <a:ext cx="14641065" cy="8285410"/>
            <a:chOff x="273920" y="1543938"/>
            <a:chExt cx="14641065" cy="8581176"/>
          </a:xfrm>
        </p:grpSpPr>
        <p:sp>
          <p:nvSpPr>
            <p:cNvPr id="25" name="Rektangel 31">
              <a:extLst>
                <a:ext uri="{FF2B5EF4-FFF2-40B4-BE49-F238E27FC236}">
                  <a16:creationId xmlns:a16="http://schemas.microsoft.com/office/drawing/2014/main" id="{05A1637E-463D-411D-97A1-25A2804055C2}"/>
                </a:ext>
              </a:extLst>
            </p:cNvPr>
            <p:cNvSpPr/>
            <p:nvPr/>
          </p:nvSpPr>
          <p:spPr>
            <a:xfrm>
              <a:off x="7697896" y="3430529"/>
              <a:ext cx="7216379" cy="297157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a-DK" sz="1600" b="1"/>
                <a:t>Tidsplan og Milepæle:</a:t>
              </a:r>
            </a:p>
            <a:p>
              <a:endParaRPr lang="da-DK" sz="1489" b="1"/>
            </a:p>
            <a:p>
              <a:r>
                <a:rPr lang="da-DK" sz="1489" b="1" i="1"/>
                <a:t>Forventet startdato:</a:t>
              </a:r>
              <a:endParaRPr lang="da-DK" sz="1489"/>
            </a:p>
            <a:p>
              <a:r>
                <a:rPr lang="da-DK" sz="1489" b="1" i="1"/>
                <a:t>Forventet slutdato:</a:t>
              </a:r>
              <a:r>
                <a:rPr lang="da-DK" sz="1489"/>
                <a:t>  </a:t>
              </a:r>
              <a:endParaRPr lang="da-DK" sz="1489" b="1" i="1"/>
            </a:p>
            <a:p>
              <a:pPr algn="ctr"/>
              <a:endParaRPr lang="da-DK" sz="1489" b="1" i="1"/>
            </a:p>
            <a:p>
              <a:r>
                <a:rPr lang="da-DK" sz="1489"/>
                <a:t>Beskriv vigtige milepæle - fx hvilke underaktiviteter skal færdiggøres hvornår?</a:t>
              </a:r>
            </a:p>
          </p:txBody>
        </p:sp>
        <p:grpSp>
          <p:nvGrpSpPr>
            <p:cNvPr id="9" name="Gruppe 9">
              <a:extLst>
                <a:ext uri="{FF2B5EF4-FFF2-40B4-BE49-F238E27FC236}">
                  <a16:creationId xmlns:a16="http://schemas.microsoft.com/office/drawing/2014/main" id="{B6DCEF28-3FE9-4AB2-B4CB-5EA5D1B73B3D}"/>
                </a:ext>
              </a:extLst>
            </p:cNvPr>
            <p:cNvGrpSpPr/>
            <p:nvPr/>
          </p:nvGrpSpPr>
          <p:grpSpPr>
            <a:xfrm>
              <a:off x="273920" y="3343944"/>
              <a:ext cx="7216382" cy="6762515"/>
              <a:chOff x="174166" y="2712236"/>
              <a:chExt cx="5159833" cy="5774799"/>
            </a:xfrm>
          </p:grpSpPr>
          <p:sp>
            <p:nvSpPr>
              <p:cNvPr id="10" name="Rektangel 12">
                <a:extLst>
                  <a:ext uri="{FF2B5EF4-FFF2-40B4-BE49-F238E27FC236}">
                    <a16:creationId xmlns:a16="http://schemas.microsoft.com/office/drawing/2014/main" id="{2BE98E03-5493-49FE-B7D7-595C1B7DC3B3}"/>
                  </a:ext>
                </a:extLst>
              </p:cNvPr>
              <p:cNvSpPr/>
              <p:nvPr/>
            </p:nvSpPr>
            <p:spPr>
              <a:xfrm>
                <a:off x="174166" y="6155839"/>
                <a:ext cx="5159833" cy="233119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da-DK" sz="1600" b="1"/>
                  <a:t>Formål og forventede resultater:</a:t>
                </a:r>
              </a:p>
              <a:p>
                <a:endParaRPr lang="da-DK" sz="1489" i="1"/>
              </a:p>
              <a:p>
                <a:r>
                  <a:rPr lang="da-DK" sz="1489" i="1"/>
                  <a:t>Beskriv formålet med aktiviteten.</a:t>
                </a:r>
              </a:p>
              <a:p>
                <a:endParaRPr lang="da-DK" sz="1489" i="1"/>
              </a:p>
              <a:p>
                <a:r>
                  <a:rPr lang="da-DK" sz="1489" i="1"/>
                  <a:t>Hvilke </a:t>
                </a:r>
                <a:r>
                  <a:rPr lang="da-DK" sz="1489" i="1" u="sng"/>
                  <a:t>konkrete</a:t>
                </a:r>
                <a:r>
                  <a:rPr lang="da-DK" sz="1489" i="1"/>
                  <a:t> resultater vil aktiviteten skabe – og hvordan er disse resultater med til at sikre, at I når virksomhedens mål?</a:t>
                </a:r>
              </a:p>
            </p:txBody>
          </p:sp>
          <p:sp>
            <p:nvSpPr>
              <p:cNvPr id="11" name="Tekstfelt 23">
                <a:extLst>
                  <a:ext uri="{FF2B5EF4-FFF2-40B4-BE49-F238E27FC236}">
                    <a16:creationId xmlns:a16="http://schemas.microsoft.com/office/drawing/2014/main" id="{DD467B1C-1866-42DA-AF57-BE069DDEE0D8}"/>
                  </a:ext>
                </a:extLst>
              </p:cNvPr>
              <p:cNvSpPr txBox="1"/>
              <p:nvPr/>
            </p:nvSpPr>
            <p:spPr>
              <a:xfrm>
                <a:off x="174166" y="2712236"/>
                <a:ext cx="4251960" cy="31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da-DK" sz="1737" b="1"/>
              </a:p>
            </p:txBody>
          </p:sp>
        </p:grpSp>
        <p:sp>
          <p:nvSpPr>
            <p:cNvPr id="13" name="Rektangel 13">
              <a:extLst>
                <a:ext uri="{FF2B5EF4-FFF2-40B4-BE49-F238E27FC236}">
                  <a16:creationId xmlns:a16="http://schemas.microsoft.com/office/drawing/2014/main" id="{7FA53BFA-FEC6-43EF-9C83-0A9CD4A8EF77}"/>
                </a:ext>
              </a:extLst>
            </p:cNvPr>
            <p:cNvSpPr/>
            <p:nvPr/>
          </p:nvSpPr>
          <p:spPr>
            <a:xfrm>
              <a:off x="273920" y="1543938"/>
              <a:ext cx="7216382" cy="559583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a-DK" sz="1600" b="1"/>
                <a:t>Beskrivelse af udviklingsaktiviteten:</a:t>
              </a:r>
            </a:p>
            <a:p>
              <a:endParaRPr lang="da-DK" sz="1489" i="1"/>
            </a:p>
            <a:p>
              <a:r>
                <a:rPr lang="da-DK" sz="1489" i="1"/>
                <a:t>I dette felt uddybes aktiviteten. </a:t>
              </a:r>
            </a:p>
            <a:p>
              <a:r>
                <a:rPr lang="da-DK" sz="1489" i="1"/>
                <a:t>- Hvad omhandler aktiviteten, og hvad skal helt </a:t>
              </a:r>
              <a:r>
                <a:rPr lang="da-DK" sz="1489" i="1" u="sng"/>
                <a:t>konkret</a:t>
              </a:r>
              <a:r>
                <a:rPr lang="da-DK" sz="1489" i="1"/>
                <a:t> gennemføres? </a:t>
              </a:r>
            </a:p>
            <a:p>
              <a:r>
                <a:rPr lang="da-DK" sz="1489" i="1"/>
                <a:t>- Uddyb med underaktiviteter/så mange detaljer som muligt. </a:t>
              </a:r>
            </a:p>
            <a:p>
              <a:endParaRPr lang="da-DK" sz="1489" i="1"/>
            </a:p>
            <a:p>
              <a:endParaRPr lang="da-DK" sz="1489" i="1"/>
            </a:p>
          </p:txBody>
        </p:sp>
        <p:grpSp>
          <p:nvGrpSpPr>
            <p:cNvPr id="15" name="Gruppe 2">
              <a:extLst>
                <a:ext uri="{FF2B5EF4-FFF2-40B4-BE49-F238E27FC236}">
                  <a16:creationId xmlns:a16="http://schemas.microsoft.com/office/drawing/2014/main" id="{A5E1B847-110C-401A-82DE-C0C6A4747FE6}"/>
                </a:ext>
              </a:extLst>
            </p:cNvPr>
            <p:cNvGrpSpPr/>
            <p:nvPr/>
          </p:nvGrpSpPr>
          <p:grpSpPr>
            <a:xfrm>
              <a:off x="7698602" y="4430481"/>
              <a:ext cx="7216383" cy="3733140"/>
              <a:chOff x="5475514" y="498413"/>
              <a:chExt cx="6357258" cy="3573647"/>
            </a:xfrm>
          </p:grpSpPr>
          <p:sp>
            <p:nvSpPr>
              <p:cNvPr id="16" name="Rektangel 14">
                <a:extLst>
                  <a:ext uri="{FF2B5EF4-FFF2-40B4-BE49-F238E27FC236}">
                    <a16:creationId xmlns:a16="http://schemas.microsoft.com/office/drawing/2014/main" id="{FE318EE6-C78B-46E0-874C-BBEF3FA41A4E}"/>
                  </a:ext>
                </a:extLst>
              </p:cNvPr>
              <p:cNvSpPr/>
              <p:nvPr/>
            </p:nvSpPr>
            <p:spPr>
              <a:xfrm>
                <a:off x="5475515" y="2563119"/>
                <a:ext cx="6357257" cy="150894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da-DK" sz="1600" b="1"/>
                  <a:t>Tid- og ressourceforbrug: </a:t>
                </a:r>
              </a:p>
              <a:p>
                <a:endParaRPr lang="da-DK" sz="1489" i="1"/>
              </a:p>
              <a:p>
                <a:r>
                  <a:rPr lang="da-DK" sz="1489" i="1"/>
                  <a:t>Angiv forventede ressourcetræk:  </a:t>
                </a:r>
              </a:p>
              <a:p>
                <a:pPr marL="285750" indent="-285750">
                  <a:buFontTx/>
                  <a:buChar char="-"/>
                </a:pPr>
                <a:r>
                  <a:rPr lang="da-DK" sz="1489" i="1"/>
                  <a:t>Arbejdstimer: </a:t>
                </a:r>
              </a:p>
            </p:txBody>
          </p:sp>
          <p:sp>
            <p:nvSpPr>
              <p:cNvPr id="17" name="Tekstfelt 25">
                <a:extLst>
                  <a:ext uri="{FF2B5EF4-FFF2-40B4-BE49-F238E27FC236}">
                    <a16:creationId xmlns:a16="http://schemas.microsoft.com/office/drawing/2014/main" id="{1DDF2565-9B16-4AAD-93E9-ED9545521760}"/>
                  </a:ext>
                </a:extLst>
              </p:cNvPr>
              <p:cNvSpPr txBox="1"/>
              <p:nvPr/>
            </p:nvSpPr>
            <p:spPr>
              <a:xfrm>
                <a:off x="5475514" y="498413"/>
                <a:ext cx="4251960" cy="356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da-DK" sz="1737" b="1"/>
              </a:p>
            </p:txBody>
          </p:sp>
        </p:grpSp>
        <p:sp>
          <p:nvSpPr>
            <p:cNvPr id="19" name="Rektangel 15">
              <a:extLst>
                <a:ext uri="{FF2B5EF4-FFF2-40B4-BE49-F238E27FC236}">
                  <a16:creationId xmlns:a16="http://schemas.microsoft.com/office/drawing/2014/main" id="{9B406E68-431A-42F6-BC02-C19996F7F741}"/>
                </a:ext>
              </a:extLst>
            </p:cNvPr>
            <p:cNvSpPr/>
            <p:nvPr/>
          </p:nvSpPr>
          <p:spPr>
            <a:xfrm>
              <a:off x="7697896" y="1543938"/>
              <a:ext cx="7216374" cy="16712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a-DK" sz="1600" b="1"/>
                <a:t>Ansvar:</a:t>
              </a:r>
              <a:endParaRPr lang="da-DK" sz="1489" i="1"/>
            </a:p>
            <a:p>
              <a:endParaRPr lang="da-DK" sz="1489" i="1"/>
            </a:p>
            <a:p>
              <a:r>
                <a:rPr lang="da-DK" sz="1489" i="1"/>
                <a:t>Hvem er ansvarlig for aktiviteten (primær og sekundær), og hvem gør hvad?</a:t>
              </a:r>
            </a:p>
          </p:txBody>
        </p:sp>
        <p:sp>
          <p:nvSpPr>
            <p:cNvPr id="31" name="Rektangel 46">
              <a:extLst>
                <a:ext uri="{FF2B5EF4-FFF2-40B4-BE49-F238E27FC236}">
                  <a16:creationId xmlns:a16="http://schemas.microsoft.com/office/drawing/2014/main" id="{885118D3-7C14-4045-81D8-4349F200D625}"/>
                </a:ext>
              </a:extLst>
            </p:cNvPr>
            <p:cNvSpPr/>
            <p:nvPr/>
          </p:nvSpPr>
          <p:spPr>
            <a:xfrm>
              <a:off x="7698602" y="8348848"/>
              <a:ext cx="7215668" cy="17762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a-DK" sz="1600" b="1"/>
                <a:t>Andet:</a:t>
              </a:r>
            </a:p>
            <a:p>
              <a:endParaRPr lang="da-DK" sz="1489" i="1"/>
            </a:p>
            <a:p>
              <a:r>
                <a:rPr lang="da-DK" sz="1489" i="1"/>
                <a:t>Øvrige bemærkninger/tiltag/huskepunkter?</a:t>
              </a:r>
            </a:p>
          </p:txBody>
        </p:sp>
        <p:sp>
          <p:nvSpPr>
            <p:cNvPr id="33" name="Rectangle 7">
              <a:extLst>
                <a:ext uri="{FF2B5EF4-FFF2-40B4-BE49-F238E27FC236}">
                  <a16:creationId xmlns:a16="http://schemas.microsoft.com/office/drawing/2014/main" id="{BD4EBE9C-E2F0-49A5-A73B-77215FC58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2150" y="7711670"/>
              <a:ext cx="229166" cy="458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113443" tIns="56721" rIns="113443" bIns="56721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da-DK" sz="2233"/>
            </a:p>
          </p:txBody>
        </p:sp>
      </p:grpSp>
    </p:spTree>
    <p:extLst>
      <p:ext uri="{BB962C8B-B14F-4D97-AF65-F5344CB8AC3E}">
        <p14:creationId xmlns:p14="http://schemas.microsoft.com/office/powerpoint/2010/main" val="422079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4B264C-7EF2-4ED8-8942-35BE5970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2. Aktivitetsplan – Titel:</a:t>
            </a:r>
            <a:endParaRPr lang="en-GB" sz="4800"/>
          </a:p>
        </p:txBody>
      </p:sp>
      <p:sp>
        <p:nvSpPr>
          <p:cNvPr id="34" name="Rektangel 12">
            <a:extLst>
              <a:ext uri="{FF2B5EF4-FFF2-40B4-BE49-F238E27FC236}">
                <a16:creationId xmlns:a16="http://schemas.microsoft.com/office/drawing/2014/main" id="{8FE66BE5-97CC-449A-B223-C050B65E58BE}"/>
              </a:ext>
            </a:extLst>
          </p:cNvPr>
          <p:cNvSpPr/>
          <p:nvPr/>
        </p:nvSpPr>
        <p:spPr>
          <a:xfrm>
            <a:off x="273920" y="7175500"/>
            <a:ext cx="7216382" cy="2635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Formål og forventede resultater:</a:t>
            </a:r>
          </a:p>
          <a:p>
            <a:endParaRPr lang="da-DK" sz="1489" i="1"/>
          </a:p>
          <a:p>
            <a:r>
              <a:rPr lang="da-DK" sz="1489" i="1"/>
              <a:t>Beskriv formålet med aktiviteten.</a:t>
            </a:r>
          </a:p>
          <a:p>
            <a:endParaRPr lang="da-DK" sz="1489" i="1"/>
          </a:p>
          <a:p>
            <a:r>
              <a:rPr lang="da-DK" sz="1489" i="1"/>
              <a:t>Hvilke </a:t>
            </a:r>
            <a:r>
              <a:rPr lang="da-DK" sz="1489" i="1" u="sng"/>
              <a:t>konkrete</a:t>
            </a:r>
            <a:r>
              <a:rPr lang="da-DK" sz="1489" i="1"/>
              <a:t> resultater vil aktiviteten skabe – og hvordan er disse resultater med til at sikre, at I når virksomhedens mål?</a:t>
            </a:r>
          </a:p>
        </p:txBody>
      </p:sp>
      <p:sp>
        <p:nvSpPr>
          <p:cNvPr id="35" name="Rektangel 13">
            <a:extLst>
              <a:ext uri="{FF2B5EF4-FFF2-40B4-BE49-F238E27FC236}">
                <a16:creationId xmlns:a16="http://schemas.microsoft.com/office/drawing/2014/main" id="{0BF86D42-F341-4DC9-B8B4-DB2CE01C0878}"/>
              </a:ext>
            </a:extLst>
          </p:cNvPr>
          <p:cNvSpPr/>
          <p:nvPr/>
        </p:nvSpPr>
        <p:spPr>
          <a:xfrm>
            <a:off x="273920" y="1543933"/>
            <a:ext cx="7216382" cy="5402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Beskrivelse af udviklingsaktiviteten:</a:t>
            </a:r>
          </a:p>
          <a:p>
            <a:endParaRPr lang="da-DK" sz="1489" i="1"/>
          </a:p>
          <a:p>
            <a:r>
              <a:rPr lang="da-DK" sz="1489" i="1"/>
              <a:t>I dette felt uddybes aktiviteten. </a:t>
            </a:r>
          </a:p>
          <a:p>
            <a:r>
              <a:rPr lang="da-DK" sz="1489" i="1"/>
              <a:t>- Hvad omhandler aktiviteten, og hvad skal helt </a:t>
            </a:r>
            <a:r>
              <a:rPr lang="da-DK" sz="1489" i="1" u="sng"/>
              <a:t>konkret</a:t>
            </a:r>
            <a:r>
              <a:rPr lang="da-DK" sz="1489" i="1"/>
              <a:t> gennemføres? </a:t>
            </a:r>
          </a:p>
          <a:p>
            <a:r>
              <a:rPr lang="da-DK" sz="1489" i="1"/>
              <a:t>- Uddyb med underaktiviteter/så mange detaljer som muligt. </a:t>
            </a:r>
          </a:p>
          <a:p>
            <a:endParaRPr lang="da-DK" sz="1489" i="1"/>
          </a:p>
          <a:p>
            <a:endParaRPr lang="da-DK" sz="1489" i="1"/>
          </a:p>
        </p:txBody>
      </p:sp>
      <p:sp>
        <p:nvSpPr>
          <p:cNvPr id="44" name="Rektangel 15">
            <a:extLst>
              <a:ext uri="{FF2B5EF4-FFF2-40B4-BE49-F238E27FC236}">
                <a16:creationId xmlns:a16="http://schemas.microsoft.com/office/drawing/2014/main" id="{587DE1B1-8BEF-4926-9B92-677591CC41A6}"/>
              </a:ext>
            </a:extLst>
          </p:cNvPr>
          <p:cNvSpPr/>
          <p:nvPr/>
        </p:nvSpPr>
        <p:spPr>
          <a:xfrm>
            <a:off x="7697896" y="1543933"/>
            <a:ext cx="7216374" cy="1613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Ansvar:</a:t>
            </a:r>
            <a:endParaRPr lang="da-DK" sz="1489" i="1"/>
          </a:p>
          <a:p>
            <a:endParaRPr lang="da-DK" sz="1489" i="1"/>
          </a:p>
          <a:p>
            <a:r>
              <a:rPr lang="da-DK" sz="1489" i="1"/>
              <a:t>Hvem er ansvarlig for aktiviteten (primær og sekundær), og hvem gør hvad?</a:t>
            </a:r>
          </a:p>
        </p:txBody>
      </p:sp>
      <p:sp>
        <p:nvSpPr>
          <p:cNvPr id="67" name="Rektangel 46">
            <a:extLst>
              <a:ext uri="{FF2B5EF4-FFF2-40B4-BE49-F238E27FC236}">
                <a16:creationId xmlns:a16="http://schemas.microsoft.com/office/drawing/2014/main" id="{B7C85D05-9B6D-4918-8DD4-19F7C4C4A349}"/>
              </a:ext>
            </a:extLst>
          </p:cNvPr>
          <p:cNvSpPr/>
          <p:nvPr/>
        </p:nvSpPr>
        <p:spPr>
          <a:xfrm>
            <a:off x="7698602" y="8114299"/>
            <a:ext cx="7215668" cy="17150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Andet:</a:t>
            </a:r>
          </a:p>
          <a:p>
            <a:endParaRPr lang="da-DK" sz="1489" i="1"/>
          </a:p>
          <a:p>
            <a:r>
              <a:rPr lang="da-DK" sz="1489" i="1"/>
              <a:t>Øvrige bemærkninger/tiltag/huskepunkter?</a:t>
            </a:r>
          </a:p>
        </p:txBody>
      </p:sp>
      <p:sp>
        <p:nvSpPr>
          <p:cNvPr id="68" name="Rektangel 31">
            <a:extLst>
              <a:ext uri="{FF2B5EF4-FFF2-40B4-BE49-F238E27FC236}">
                <a16:creationId xmlns:a16="http://schemas.microsoft.com/office/drawing/2014/main" id="{8294E992-01A4-4DD2-BBE2-04C519D21E35}"/>
              </a:ext>
            </a:extLst>
          </p:cNvPr>
          <p:cNvSpPr/>
          <p:nvPr/>
        </p:nvSpPr>
        <p:spPr>
          <a:xfrm>
            <a:off x="7697896" y="3365499"/>
            <a:ext cx="7216379" cy="28691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Tidsplan og Milepæle:</a:t>
            </a:r>
          </a:p>
          <a:p>
            <a:endParaRPr lang="da-DK" sz="1489" b="1"/>
          </a:p>
          <a:p>
            <a:r>
              <a:rPr lang="da-DK" sz="1489" b="1" i="1"/>
              <a:t>Forventet startdato:</a:t>
            </a:r>
            <a:endParaRPr lang="da-DK" sz="1489"/>
          </a:p>
          <a:p>
            <a:r>
              <a:rPr lang="da-DK" sz="1489" b="1" i="1"/>
              <a:t>Forventet slutdato:</a:t>
            </a:r>
            <a:r>
              <a:rPr lang="da-DK" sz="1489"/>
              <a:t>  </a:t>
            </a:r>
            <a:endParaRPr lang="da-DK" sz="1489" b="1" i="1"/>
          </a:p>
          <a:p>
            <a:pPr algn="ctr"/>
            <a:endParaRPr lang="da-DK" sz="1489" b="1" i="1"/>
          </a:p>
          <a:p>
            <a:r>
              <a:rPr lang="da-DK" sz="1489"/>
              <a:t>Beskriv vigtige milepæle - fx hvilke underaktiviteter skal færdiggøres hvornår?</a:t>
            </a:r>
          </a:p>
        </p:txBody>
      </p:sp>
      <p:sp>
        <p:nvSpPr>
          <p:cNvPr id="69" name="Rektangel 14">
            <a:extLst>
              <a:ext uri="{FF2B5EF4-FFF2-40B4-BE49-F238E27FC236}">
                <a16:creationId xmlns:a16="http://schemas.microsoft.com/office/drawing/2014/main" id="{21876109-C89E-4481-B198-1E6206A85646}"/>
              </a:ext>
            </a:extLst>
          </p:cNvPr>
          <p:cNvSpPr/>
          <p:nvPr/>
        </p:nvSpPr>
        <p:spPr>
          <a:xfrm>
            <a:off x="7698603" y="6413500"/>
            <a:ext cx="7216382" cy="15219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da-DK" sz="1600" b="1">
                <a:solidFill>
                  <a:prstClr val="black"/>
                </a:solidFill>
              </a:rPr>
              <a:t>Tid- og ressourceforbrug: </a:t>
            </a:r>
          </a:p>
          <a:p>
            <a:pPr lvl="0"/>
            <a:endParaRPr lang="da-DK" sz="1489" i="1">
              <a:solidFill>
                <a:prstClr val="black"/>
              </a:solidFill>
            </a:endParaRPr>
          </a:p>
          <a:p>
            <a:pPr lvl="0"/>
            <a:r>
              <a:rPr lang="da-DK" sz="1489" i="1">
                <a:solidFill>
                  <a:prstClr val="black"/>
                </a:solidFill>
              </a:rPr>
              <a:t>Angiv forventede ressourcetræk:  </a:t>
            </a:r>
          </a:p>
          <a:p>
            <a:pPr marL="285750" lvl="0" indent="-285750">
              <a:buFontTx/>
              <a:buChar char="-"/>
            </a:pPr>
            <a:r>
              <a:rPr lang="da-DK" sz="1489" i="1">
                <a:solidFill>
                  <a:prstClr val="black"/>
                </a:solidFill>
              </a:rPr>
              <a:t>Arbejdstimer: </a:t>
            </a:r>
          </a:p>
        </p:txBody>
      </p:sp>
    </p:spTree>
    <p:extLst>
      <p:ext uri="{BB962C8B-B14F-4D97-AF65-F5344CB8AC3E}">
        <p14:creationId xmlns:p14="http://schemas.microsoft.com/office/powerpoint/2010/main" val="380099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4B264C-7EF2-4ED8-8942-35BE5970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Aktivitetsplan – Titel:</a:t>
            </a:r>
            <a:endParaRPr lang="en-GB" sz="4800" dirty="0"/>
          </a:p>
        </p:txBody>
      </p:sp>
      <p:sp>
        <p:nvSpPr>
          <p:cNvPr id="34" name="Rektangel 12">
            <a:extLst>
              <a:ext uri="{FF2B5EF4-FFF2-40B4-BE49-F238E27FC236}">
                <a16:creationId xmlns:a16="http://schemas.microsoft.com/office/drawing/2014/main" id="{8FE66BE5-97CC-449A-B223-C050B65E58BE}"/>
              </a:ext>
            </a:extLst>
          </p:cNvPr>
          <p:cNvSpPr/>
          <p:nvPr/>
        </p:nvSpPr>
        <p:spPr>
          <a:xfrm>
            <a:off x="273920" y="7175500"/>
            <a:ext cx="7216382" cy="2635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Formål og forventede resultater:</a:t>
            </a:r>
          </a:p>
          <a:p>
            <a:endParaRPr lang="da-DK" sz="1489" i="1"/>
          </a:p>
          <a:p>
            <a:r>
              <a:rPr lang="da-DK" sz="1489" i="1"/>
              <a:t>Beskriv formålet med aktiviteten.</a:t>
            </a:r>
          </a:p>
          <a:p>
            <a:endParaRPr lang="da-DK" sz="1489" i="1"/>
          </a:p>
          <a:p>
            <a:r>
              <a:rPr lang="da-DK" sz="1489" i="1"/>
              <a:t>Hvilke </a:t>
            </a:r>
            <a:r>
              <a:rPr lang="da-DK" sz="1489" i="1" u="sng"/>
              <a:t>konkrete</a:t>
            </a:r>
            <a:r>
              <a:rPr lang="da-DK" sz="1489" i="1"/>
              <a:t> resultater vil aktiviteten skabe – og hvordan er disse resultater med til at sikre, at I når virksomhedens mål?</a:t>
            </a:r>
          </a:p>
        </p:txBody>
      </p:sp>
      <p:sp>
        <p:nvSpPr>
          <p:cNvPr id="35" name="Rektangel 13">
            <a:extLst>
              <a:ext uri="{FF2B5EF4-FFF2-40B4-BE49-F238E27FC236}">
                <a16:creationId xmlns:a16="http://schemas.microsoft.com/office/drawing/2014/main" id="{0BF86D42-F341-4DC9-B8B4-DB2CE01C0878}"/>
              </a:ext>
            </a:extLst>
          </p:cNvPr>
          <p:cNvSpPr/>
          <p:nvPr/>
        </p:nvSpPr>
        <p:spPr>
          <a:xfrm>
            <a:off x="273920" y="1543933"/>
            <a:ext cx="7216382" cy="5402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Beskrivelse af udviklingsaktiviteten:</a:t>
            </a:r>
          </a:p>
          <a:p>
            <a:endParaRPr lang="da-DK" sz="1489" i="1"/>
          </a:p>
          <a:p>
            <a:r>
              <a:rPr lang="da-DK" sz="1489" i="1"/>
              <a:t>I dette felt uddybes aktiviteten. </a:t>
            </a:r>
          </a:p>
          <a:p>
            <a:r>
              <a:rPr lang="da-DK" sz="1489" i="1"/>
              <a:t>- Hvad omhandler aktiviteten, og hvad skal helt </a:t>
            </a:r>
            <a:r>
              <a:rPr lang="da-DK" sz="1489" i="1" u="sng"/>
              <a:t>konkret</a:t>
            </a:r>
            <a:r>
              <a:rPr lang="da-DK" sz="1489" i="1"/>
              <a:t> gennemføres? </a:t>
            </a:r>
          </a:p>
          <a:p>
            <a:r>
              <a:rPr lang="da-DK" sz="1489" i="1"/>
              <a:t>- Uddyb med underaktiviteter/så mange detaljer som muligt. </a:t>
            </a:r>
          </a:p>
          <a:p>
            <a:endParaRPr lang="da-DK" sz="1489" i="1"/>
          </a:p>
          <a:p>
            <a:endParaRPr lang="da-DK" sz="1489" i="1"/>
          </a:p>
        </p:txBody>
      </p:sp>
      <p:sp>
        <p:nvSpPr>
          <p:cNvPr id="44" name="Rektangel 15">
            <a:extLst>
              <a:ext uri="{FF2B5EF4-FFF2-40B4-BE49-F238E27FC236}">
                <a16:creationId xmlns:a16="http://schemas.microsoft.com/office/drawing/2014/main" id="{587DE1B1-8BEF-4926-9B92-677591CC41A6}"/>
              </a:ext>
            </a:extLst>
          </p:cNvPr>
          <p:cNvSpPr/>
          <p:nvPr/>
        </p:nvSpPr>
        <p:spPr>
          <a:xfrm>
            <a:off x="7697896" y="1543933"/>
            <a:ext cx="7216374" cy="1613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Ansvar:</a:t>
            </a:r>
            <a:endParaRPr lang="da-DK" sz="1489" i="1"/>
          </a:p>
          <a:p>
            <a:endParaRPr lang="da-DK" sz="1489" i="1"/>
          </a:p>
          <a:p>
            <a:r>
              <a:rPr lang="da-DK" sz="1489" i="1"/>
              <a:t>Hvem er ansvarlig for aktiviteten (primær og sekundær), og hvem gør hvad?</a:t>
            </a:r>
          </a:p>
        </p:txBody>
      </p:sp>
      <p:sp>
        <p:nvSpPr>
          <p:cNvPr id="67" name="Rektangel 46">
            <a:extLst>
              <a:ext uri="{FF2B5EF4-FFF2-40B4-BE49-F238E27FC236}">
                <a16:creationId xmlns:a16="http://schemas.microsoft.com/office/drawing/2014/main" id="{B7C85D05-9B6D-4918-8DD4-19F7C4C4A349}"/>
              </a:ext>
            </a:extLst>
          </p:cNvPr>
          <p:cNvSpPr/>
          <p:nvPr/>
        </p:nvSpPr>
        <p:spPr>
          <a:xfrm>
            <a:off x="7698602" y="8114299"/>
            <a:ext cx="7215668" cy="17150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Andet:</a:t>
            </a:r>
          </a:p>
          <a:p>
            <a:endParaRPr lang="da-DK" sz="1489" i="1"/>
          </a:p>
          <a:p>
            <a:r>
              <a:rPr lang="da-DK" sz="1489" i="1"/>
              <a:t>Øvrige bemærkninger/tiltag/huskepunkter?</a:t>
            </a:r>
          </a:p>
        </p:txBody>
      </p:sp>
      <p:sp>
        <p:nvSpPr>
          <p:cNvPr id="68" name="Rektangel 31">
            <a:extLst>
              <a:ext uri="{FF2B5EF4-FFF2-40B4-BE49-F238E27FC236}">
                <a16:creationId xmlns:a16="http://schemas.microsoft.com/office/drawing/2014/main" id="{8294E992-01A4-4DD2-BBE2-04C519D21E35}"/>
              </a:ext>
            </a:extLst>
          </p:cNvPr>
          <p:cNvSpPr/>
          <p:nvPr/>
        </p:nvSpPr>
        <p:spPr>
          <a:xfrm>
            <a:off x="7697896" y="3365499"/>
            <a:ext cx="7216379" cy="28691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Tidsplan og Milepæle:</a:t>
            </a:r>
          </a:p>
          <a:p>
            <a:endParaRPr lang="da-DK" sz="1489" b="1"/>
          </a:p>
          <a:p>
            <a:r>
              <a:rPr lang="da-DK" sz="1489" b="1" i="1"/>
              <a:t>Forventet startdato:</a:t>
            </a:r>
            <a:endParaRPr lang="da-DK" sz="1489"/>
          </a:p>
          <a:p>
            <a:r>
              <a:rPr lang="da-DK" sz="1489" b="1" i="1"/>
              <a:t>Forventet slutdato:</a:t>
            </a:r>
            <a:r>
              <a:rPr lang="da-DK" sz="1489"/>
              <a:t>  </a:t>
            </a:r>
            <a:endParaRPr lang="da-DK" sz="1489" b="1" i="1"/>
          </a:p>
          <a:p>
            <a:pPr algn="ctr"/>
            <a:endParaRPr lang="da-DK" sz="1489" b="1" i="1"/>
          </a:p>
          <a:p>
            <a:r>
              <a:rPr lang="da-DK" sz="1489"/>
              <a:t>Beskriv vigtige milepæle - fx hvilke underaktiviteter skal færdiggøres hvornår?</a:t>
            </a:r>
          </a:p>
        </p:txBody>
      </p:sp>
      <p:sp>
        <p:nvSpPr>
          <p:cNvPr id="69" name="Rektangel 14">
            <a:extLst>
              <a:ext uri="{FF2B5EF4-FFF2-40B4-BE49-F238E27FC236}">
                <a16:creationId xmlns:a16="http://schemas.microsoft.com/office/drawing/2014/main" id="{21876109-C89E-4481-B198-1E6206A85646}"/>
              </a:ext>
            </a:extLst>
          </p:cNvPr>
          <p:cNvSpPr/>
          <p:nvPr/>
        </p:nvSpPr>
        <p:spPr>
          <a:xfrm>
            <a:off x="7698603" y="6413500"/>
            <a:ext cx="7216382" cy="15219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da-DK" sz="1600" b="1">
                <a:solidFill>
                  <a:prstClr val="black"/>
                </a:solidFill>
              </a:rPr>
              <a:t>Tid- og ressourceforbrug: </a:t>
            </a:r>
          </a:p>
          <a:p>
            <a:pPr lvl="0"/>
            <a:endParaRPr lang="da-DK" sz="1489" i="1">
              <a:solidFill>
                <a:prstClr val="black"/>
              </a:solidFill>
            </a:endParaRPr>
          </a:p>
          <a:p>
            <a:pPr lvl="0"/>
            <a:r>
              <a:rPr lang="da-DK" sz="1489" i="1">
                <a:solidFill>
                  <a:prstClr val="black"/>
                </a:solidFill>
              </a:rPr>
              <a:t>Angiv forventede ressourcetræk:  </a:t>
            </a:r>
          </a:p>
          <a:p>
            <a:pPr marL="285750" lvl="0" indent="-285750">
              <a:buFontTx/>
              <a:buChar char="-"/>
            </a:pPr>
            <a:r>
              <a:rPr lang="da-DK" sz="1489" i="1">
                <a:solidFill>
                  <a:prstClr val="black"/>
                </a:solidFill>
              </a:rPr>
              <a:t>Arbejdstimer: </a:t>
            </a:r>
          </a:p>
        </p:txBody>
      </p:sp>
    </p:spTree>
    <p:extLst>
      <p:ext uri="{BB962C8B-B14F-4D97-AF65-F5344CB8AC3E}">
        <p14:creationId xmlns:p14="http://schemas.microsoft.com/office/powerpoint/2010/main" val="395973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4B264C-7EF2-4ED8-8942-35BE5970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4. Aktivitetsplan – Titel:</a:t>
            </a:r>
            <a:endParaRPr lang="en-GB" sz="4800" dirty="0"/>
          </a:p>
        </p:txBody>
      </p:sp>
      <p:sp>
        <p:nvSpPr>
          <p:cNvPr id="34" name="Rektangel 12">
            <a:extLst>
              <a:ext uri="{FF2B5EF4-FFF2-40B4-BE49-F238E27FC236}">
                <a16:creationId xmlns:a16="http://schemas.microsoft.com/office/drawing/2014/main" id="{8FE66BE5-97CC-449A-B223-C050B65E58BE}"/>
              </a:ext>
            </a:extLst>
          </p:cNvPr>
          <p:cNvSpPr/>
          <p:nvPr/>
        </p:nvSpPr>
        <p:spPr>
          <a:xfrm>
            <a:off x="273920" y="7175500"/>
            <a:ext cx="7216382" cy="2635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Formål og forventede resultater:</a:t>
            </a:r>
          </a:p>
          <a:p>
            <a:endParaRPr lang="da-DK" sz="1489" i="1"/>
          </a:p>
          <a:p>
            <a:r>
              <a:rPr lang="da-DK" sz="1489" i="1"/>
              <a:t>Beskriv formålet med aktiviteten.</a:t>
            </a:r>
          </a:p>
          <a:p>
            <a:endParaRPr lang="da-DK" sz="1489" i="1"/>
          </a:p>
          <a:p>
            <a:r>
              <a:rPr lang="da-DK" sz="1489" i="1"/>
              <a:t>Hvilke </a:t>
            </a:r>
            <a:r>
              <a:rPr lang="da-DK" sz="1489" i="1" u="sng"/>
              <a:t>konkrete</a:t>
            </a:r>
            <a:r>
              <a:rPr lang="da-DK" sz="1489" i="1"/>
              <a:t> resultater vil aktiviteten skabe – og hvordan er disse resultater med til at sikre, at I når virksomhedens mål?</a:t>
            </a:r>
          </a:p>
        </p:txBody>
      </p:sp>
      <p:sp>
        <p:nvSpPr>
          <p:cNvPr id="35" name="Rektangel 13">
            <a:extLst>
              <a:ext uri="{FF2B5EF4-FFF2-40B4-BE49-F238E27FC236}">
                <a16:creationId xmlns:a16="http://schemas.microsoft.com/office/drawing/2014/main" id="{0BF86D42-F341-4DC9-B8B4-DB2CE01C0878}"/>
              </a:ext>
            </a:extLst>
          </p:cNvPr>
          <p:cNvSpPr/>
          <p:nvPr/>
        </p:nvSpPr>
        <p:spPr>
          <a:xfrm>
            <a:off x="273920" y="1543933"/>
            <a:ext cx="7216382" cy="5402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Beskrivelse af udviklingsaktiviteten:</a:t>
            </a:r>
          </a:p>
          <a:p>
            <a:endParaRPr lang="da-DK" sz="1489" i="1"/>
          </a:p>
          <a:p>
            <a:r>
              <a:rPr lang="da-DK" sz="1489" i="1"/>
              <a:t>I dette felt uddybes aktiviteten. </a:t>
            </a:r>
          </a:p>
          <a:p>
            <a:r>
              <a:rPr lang="da-DK" sz="1489" i="1"/>
              <a:t>- Hvad omhandler aktiviteten, og hvad skal helt </a:t>
            </a:r>
            <a:r>
              <a:rPr lang="da-DK" sz="1489" i="1" u="sng"/>
              <a:t>konkret</a:t>
            </a:r>
            <a:r>
              <a:rPr lang="da-DK" sz="1489" i="1"/>
              <a:t> gennemføres? </a:t>
            </a:r>
          </a:p>
          <a:p>
            <a:r>
              <a:rPr lang="da-DK" sz="1489" i="1"/>
              <a:t>- Uddyb med underaktiviteter/så mange detaljer som muligt. </a:t>
            </a:r>
          </a:p>
          <a:p>
            <a:endParaRPr lang="da-DK" sz="1489" i="1"/>
          </a:p>
          <a:p>
            <a:endParaRPr lang="da-DK" sz="1489" i="1"/>
          </a:p>
        </p:txBody>
      </p:sp>
      <p:sp>
        <p:nvSpPr>
          <p:cNvPr id="44" name="Rektangel 15">
            <a:extLst>
              <a:ext uri="{FF2B5EF4-FFF2-40B4-BE49-F238E27FC236}">
                <a16:creationId xmlns:a16="http://schemas.microsoft.com/office/drawing/2014/main" id="{587DE1B1-8BEF-4926-9B92-677591CC41A6}"/>
              </a:ext>
            </a:extLst>
          </p:cNvPr>
          <p:cNvSpPr/>
          <p:nvPr/>
        </p:nvSpPr>
        <p:spPr>
          <a:xfrm>
            <a:off x="7697896" y="1543933"/>
            <a:ext cx="7216374" cy="1613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Ansvar:</a:t>
            </a:r>
            <a:endParaRPr lang="da-DK" sz="1489" i="1"/>
          </a:p>
          <a:p>
            <a:endParaRPr lang="da-DK" sz="1489" i="1"/>
          </a:p>
          <a:p>
            <a:r>
              <a:rPr lang="da-DK" sz="1489" i="1"/>
              <a:t>Hvem er ansvarlig for aktiviteten (primær og sekundær), og hvem gør hvad?</a:t>
            </a:r>
          </a:p>
        </p:txBody>
      </p:sp>
      <p:sp>
        <p:nvSpPr>
          <p:cNvPr id="67" name="Rektangel 46">
            <a:extLst>
              <a:ext uri="{FF2B5EF4-FFF2-40B4-BE49-F238E27FC236}">
                <a16:creationId xmlns:a16="http://schemas.microsoft.com/office/drawing/2014/main" id="{B7C85D05-9B6D-4918-8DD4-19F7C4C4A349}"/>
              </a:ext>
            </a:extLst>
          </p:cNvPr>
          <p:cNvSpPr/>
          <p:nvPr/>
        </p:nvSpPr>
        <p:spPr>
          <a:xfrm>
            <a:off x="7698602" y="8114299"/>
            <a:ext cx="7215668" cy="17150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Andet:</a:t>
            </a:r>
          </a:p>
          <a:p>
            <a:endParaRPr lang="da-DK" sz="1489" i="1"/>
          </a:p>
          <a:p>
            <a:r>
              <a:rPr lang="da-DK" sz="1489" i="1"/>
              <a:t>Øvrige bemærkninger/tiltag/huskepunkter?</a:t>
            </a:r>
          </a:p>
        </p:txBody>
      </p:sp>
      <p:sp>
        <p:nvSpPr>
          <p:cNvPr id="68" name="Rektangel 31">
            <a:extLst>
              <a:ext uri="{FF2B5EF4-FFF2-40B4-BE49-F238E27FC236}">
                <a16:creationId xmlns:a16="http://schemas.microsoft.com/office/drawing/2014/main" id="{8294E992-01A4-4DD2-BBE2-04C519D21E35}"/>
              </a:ext>
            </a:extLst>
          </p:cNvPr>
          <p:cNvSpPr/>
          <p:nvPr/>
        </p:nvSpPr>
        <p:spPr>
          <a:xfrm>
            <a:off x="7697896" y="3365499"/>
            <a:ext cx="7216379" cy="28691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Tidsplan og Milepæle:</a:t>
            </a:r>
          </a:p>
          <a:p>
            <a:endParaRPr lang="da-DK" sz="1489" b="1"/>
          </a:p>
          <a:p>
            <a:r>
              <a:rPr lang="da-DK" sz="1489" b="1" i="1"/>
              <a:t>Forventet startdato:</a:t>
            </a:r>
            <a:endParaRPr lang="da-DK" sz="1489"/>
          </a:p>
          <a:p>
            <a:r>
              <a:rPr lang="da-DK" sz="1489" b="1" i="1"/>
              <a:t>Forventet slutdato:</a:t>
            </a:r>
            <a:r>
              <a:rPr lang="da-DK" sz="1489"/>
              <a:t>  </a:t>
            </a:r>
            <a:endParaRPr lang="da-DK" sz="1489" b="1" i="1"/>
          </a:p>
          <a:p>
            <a:pPr algn="ctr"/>
            <a:endParaRPr lang="da-DK" sz="1489" b="1" i="1"/>
          </a:p>
          <a:p>
            <a:r>
              <a:rPr lang="da-DK" sz="1489"/>
              <a:t>Beskriv vigtige milepæle - fx hvilke underaktiviteter skal færdiggøres hvornår?</a:t>
            </a:r>
          </a:p>
        </p:txBody>
      </p:sp>
      <p:sp>
        <p:nvSpPr>
          <p:cNvPr id="69" name="Rektangel 14">
            <a:extLst>
              <a:ext uri="{FF2B5EF4-FFF2-40B4-BE49-F238E27FC236}">
                <a16:creationId xmlns:a16="http://schemas.microsoft.com/office/drawing/2014/main" id="{21876109-C89E-4481-B198-1E6206A85646}"/>
              </a:ext>
            </a:extLst>
          </p:cNvPr>
          <p:cNvSpPr/>
          <p:nvPr/>
        </p:nvSpPr>
        <p:spPr>
          <a:xfrm>
            <a:off x="7698603" y="6413500"/>
            <a:ext cx="7216382" cy="15219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da-DK" sz="1600" b="1">
                <a:solidFill>
                  <a:prstClr val="black"/>
                </a:solidFill>
              </a:rPr>
              <a:t>Tid- og ressourceforbrug: </a:t>
            </a:r>
          </a:p>
          <a:p>
            <a:pPr lvl="0"/>
            <a:endParaRPr lang="da-DK" sz="1489" i="1">
              <a:solidFill>
                <a:prstClr val="black"/>
              </a:solidFill>
            </a:endParaRPr>
          </a:p>
          <a:p>
            <a:pPr lvl="0"/>
            <a:r>
              <a:rPr lang="da-DK" sz="1489" i="1">
                <a:solidFill>
                  <a:prstClr val="black"/>
                </a:solidFill>
              </a:rPr>
              <a:t>Angiv forventede ressourcetræk:  </a:t>
            </a:r>
          </a:p>
          <a:p>
            <a:pPr marL="285750" lvl="0" indent="-285750">
              <a:buFontTx/>
              <a:buChar char="-"/>
            </a:pPr>
            <a:r>
              <a:rPr lang="da-DK" sz="1489" i="1">
                <a:solidFill>
                  <a:prstClr val="black"/>
                </a:solidFill>
              </a:rPr>
              <a:t>Arbejdstimer: </a:t>
            </a:r>
          </a:p>
        </p:txBody>
      </p:sp>
    </p:spTree>
    <p:extLst>
      <p:ext uri="{BB962C8B-B14F-4D97-AF65-F5344CB8AC3E}">
        <p14:creationId xmlns:p14="http://schemas.microsoft.com/office/powerpoint/2010/main" val="128781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4B264C-7EF2-4ED8-8942-35BE5970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5. Aktivitetsplan – Titel:</a:t>
            </a:r>
            <a:endParaRPr lang="en-GB" sz="4800" dirty="0"/>
          </a:p>
        </p:txBody>
      </p:sp>
      <p:sp>
        <p:nvSpPr>
          <p:cNvPr id="34" name="Rektangel 12">
            <a:extLst>
              <a:ext uri="{FF2B5EF4-FFF2-40B4-BE49-F238E27FC236}">
                <a16:creationId xmlns:a16="http://schemas.microsoft.com/office/drawing/2014/main" id="{8FE66BE5-97CC-449A-B223-C050B65E58BE}"/>
              </a:ext>
            </a:extLst>
          </p:cNvPr>
          <p:cNvSpPr/>
          <p:nvPr/>
        </p:nvSpPr>
        <p:spPr>
          <a:xfrm>
            <a:off x="273920" y="7175500"/>
            <a:ext cx="7216382" cy="2635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Formål og forventede resultater:</a:t>
            </a:r>
          </a:p>
          <a:p>
            <a:endParaRPr lang="da-DK" sz="1489" i="1"/>
          </a:p>
          <a:p>
            <a:r>
              <a:rPr lang="da-DK" sz="1489" i="1"/>
              <a:t>Beskriv formålet med aktiviteten.</a:t>
            </a:r>
          </a:p>
          <a:p>
            <a:endParaRPr lang="da-DK" sz="1489" i="1"/>
          </a:p>
          <a:p>
            <a:r>
              <a:rPr lang="da-DK" sz="1489" i="1"/>
              <a:t>Hvilke </a:t>
            </a:r>
            <a:r>
              <a:rPr lang="da-DK" sz="1489" i="1" u="sng"/>
              <a:t>konkrete</a:t>
            </a:r>
            <a:r>
              <a:rPr lang="da-DK" sz="1489" i="1"/>
              <a:t> resultater vil aktiviteten skabe – og hvordan er disse resultater med til at sikre, at I når virksomhedens mål?</a:t>
            </a:r>
          </a:p>
        </p:txBody>
      </p:sp>
      <p:sp>
        <p:nvSpPr>
          <p:cNvPr id="35" name="Rektangel 13">
            <a:extLst>
              <a:ext uri="{FF2B5EF4-FFF2-40B4-BE49-F238E27FC236}">
                <a16:creationId xmlns:a16="http://schemas.microsoft.com/office/drawing/2014/main" id="{0BF86D42-F341-4DC9-B8B4-DB2CE01C0878}"/>
              </a:ext>
            </a:extLst>
          </p:cNvPr>
          <p:cNvSpPr/>
          <p:nvPr/>
        </p:nvSpPr>
        <p:spPr>
          <a:xfrm>
            <a:off x="273920" y="1543933"/>
            <a:ext cx="7216382" cy="5402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Beskrivelse af udviklingsaktiviteten:</a:t>
            </a:r>
          </a:p>
          <a:p>
            <a:endParaRPr lang="da-DK" sz="1489" i="1"/>
          </a:p>
          <a:p>
            <a:r>
              <a:rPr lang="da-DK" sz="1489" i="1"/>
              <a:t>I dette felt uddybes aktiviteten. </a:t>
            </a:r>
          </a:p>
          <a:p>
            <a:r>
              <a:rPr lang="da-DK" sz="1489" i="1"/>
              <a:t>- Hvad omhandler aktiviteten, og hvad skal helt </a:t>
            </a:r>
            <a:r>
              <a:rPr lang="da-DK" sz="1489" i="1" u="sng"/>
              <a:t>konkret</a:t>
            </a:r>
            <a:r>
              <a:rPr lang="da-DK" sz="1489" i="1"/>
              <a:t> gennemføres? </a:t>
            </a:r>
          </a:p>
          <a:p>
            <a:r>
              <a:rPr lang="da-DK" sz="1489" i="1"/>
              <a:t>- Uddyb med underaktiviteter/så mange detaljer som muligt. </a:t>
            </a:r>
          </a:p>
          <a:p>
            <a:endParaRPr lang="da-DK" sz="1489" i="1"/>
          </a:p>
          <a:p>
            <a:endParaRPr lang="da-DK" sz="1489" i="1"/>
          </a:p>
        </p:txBody>
      </p:sp>
      <p:sp>
        <p:nvSpPr>
          <p:cNvPr id="44" name="Rektangel 15">
            <a:extLst>
              <a:ext uri="{FF2B5EF4-FFF2-40B4-BE49-F238E27FC236}">
                <a16:creationId xmlns:a16="http://schemas.microsoft.com/office/drawing/2014/main" id="{587DE1B1-8BEF-4926-9B92-677591CC41A6}"/>
              </a:ext>
            </a:extLst>
          </p:cNvPr>
          <p:cNvSpPr/>
          <p:nvPr/>
        </p:nvSpPr>
        <p:spPr>
          <a:xfrm>
            <a:off x="7697896" y="1543933"/>
            <a:ext cx="7216374" cy="1613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Ansvar:</a:t>
            </a:r>
            <a:endParaRPr lang="da-DK" sz="1489" i="1"/>
          </a:p>
          <a:p>
            <a:endParaRPr lang="da-DK" sz="1489" i="1"/>
          </a:p>
          <a:p>
            <a:r>
              <a:rPr lang="da-DK" sz="1489" i="1"/>
              <a:t>Hvem er ansvarlig for aktiviteten (primær og sekundær), og hvem gør hvad?</a:t>
            </a:r>
          </a:p>
        </p:txBody>
      </p:sp>
      <p:sp>
        <p:nvSpPr>
          <p:cNvPr id="67" name="Rektangel 46">
            <a:extLst>
              <a:ext uri="{FF2B5EF4-FFF2-40B4-BE49-F238E27FC236}">
                <a16:creationId xmlns:a16="http://schemas.microsoft.com/office/drawing/2014/main" id="{B7C85D05-9B6D-4918-8DD4-19F7C4C4A349}"/>
              </a:ext>
            </a:extLst>
          </p:cNvPr>
          <p:cNvSpPr/>
          <p:nvPr/>
        </p:nvSpPr>
        <p:spPr>
          <a:xfrm>
            <a:off x="7698602" y="8114299"/>
            <a:ext cx="7215668" cy="17150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Andet:</a:t>
            </a:r>
          </a:p>
          <a:p>
            <a:endParaRPr lang="da-DK" sz="1489" i="1"/>
          </a:p>
          <a:p>
            <a:r>
              <a:rPr lang="da-DK" sz="1489" i="1"/>
              <a:t>Øvrige bemærkninger/tiltag/huskepunkter?</a:t>
            </a:r>
          </a:p>
        </p:txBody>
      </p:sp>
      <p:sp>
        <p:nvSpPr>
          <p:cNvPr id="68" name="Rektangel 31">
            <a:extLst>
              <a:ext uri="{FF2B5EF4-FFF2-40B4-BE49-F238E27FC236}">
                <a16:creationId xmlns:a16="http://schemas.microsoft.com/office/drawing/2014/main" id="{8294E992-01A4-4DD2-BBE2-04C519D21E35}"/>
              </a:ext>
            </a:extLst>
          </p:cNvPr>
          <p:cNvSpPr/>
          <p:nvPr/>
        </p:nvSpPr>
        <p:spPr>
          <a:xfrm>
            <a:off x="7697896" y="3365499"/>
            <a:ext cx="7216379" cy="28691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a-DK" sz="1600" b="1"/>
              <a:t>Tidsplan og Milepæle:</a:t>
            </a:r>
          </a:p>
          <a:p>
            <a:endParaRPr lang="da-DK" sz="1489" b="1"/>
          </a:p>
          <a:p>
            <a:r>
              <a:rPr lang="da-DK" sz="1489" b="1" i="1"/>
              <a:t>Forventet startdato:</a:t>
            </a:r>
            <a:endParaRPr lang="da-DK" sz="1489"/>
          </a:p>
          <a:p>
            <a:r>
              <a:rPr lang="da-DK" sz="1489" b="1" i="1"/>
              <a:t>Forventet slutdato:</a:t>
            </a:r>
            <a:r>
              <a:rPr lang="da-DK" sz="1489"/>
              <a:t>  </a:t>
            </a:r>
            <a:endParaRPr lang="da-DK" sz="1489" b="1" i="1"/>
          </a:p>
          <a:p>
            <a:pPr algn="ctr"/>
            <a:endParaRPr lang="da-DK" sz="1489" b="1" i="1"/>
          </a:p>
          <a:p>
            <a:r>
              <a:rPr lang="da-DK" sz="1489"/>
              <a:t>Beskriv vigtige milepæle - fx hvilke underaktiviteter skal færdiggøres hvornår?</a:t>
            </a:r>
          </a:p>
        </p:txBody>
      </p:sp>
      <p:sp>
        <p:nvSpPr>
          <p:cNvPr id="69" name="Rektangel 14">
            <a:extLst>
              <a:ext uri="{FF2B5EF4-FFF2-40B4-BE49-F238E27FC236}">
                <a16:creationId xmlns:a16="http://schemas.microsoft.com/office/drawing/2014/main" id="{21876109-C89E-4481-B198-1E6206A85646}"/>
              </a:ext>
            </a:extLst>
          </p:cNvPr>
          <p:cNvSpPr/>
          <p:nvPr/>
        </p:nvSpPr>
        <p:spPr>
          <a:xfrm>
            <a:off x="7698603" y="6413500"/>
            <a:ext cx="7216382" cy="15219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da-DK" sz="1600" b="1">
                <a:solidFill>
                  <a:prstClr val="black"/>
                </a:solidFill>
              </a:rPr>
              <a:t>Tid- og ressourceforbrug: </a:t>
            </a:r>
          </a:p>
          <a:p>
            <a:pPr lvl="0"/>
            <a:endParaRPr lang="da-DK" sz="1489" i="1">
              <a:solidFill>
                <a:prstClr val="black"/>
              </a:solidFill>
            </a:endParaRPr>
          </a:p>
          <a:p>
            <a:pPr lvl="0"/>
            <a:r>
              <a:rPr lang="da-DK" sz="1489" i="1">
                <a:solidFill>
                  <a:prstClr val="black"/>
                </a:solidFill>
              </a:rPr>
              <a:t>Angiv forventede ressourcetræk:  </a:t>
            </a:r>
          </a:p>
          <a:p>
            <a:pPr marL="285750" lvl="0" indent="-285750">
              <a:buFontTx/>
              <a:buChar char="-"/>
            </a:pPr>
            <a:r>
              <a:rPr lang="da-DK" sz="1489" i="1">
                <a:solidFill>
                  <a:prstClr val="black"/>
                </a:solidFill>
              </a:rPr>
              <a:t>Arbejdstimer: </a:t>
            </a:r>
          </a:p>
        </p:txBody>
      </p:sp>
    </p:spTree>
    <p:extLst>
      <p:ext uri="{BB962C8B-B14F-4D97-AF65-F5344CB8AC3E}">
        <p14:creationId xmlns:p14="http://schemas.microsoft.com/office/powerpoint/2010/main" val="2934343742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8CCED880024F4DB5044EF6E31F2389" ma:contentTypeVersion="11" ma:contentTypeDescription="Opret et nyt dokument." ma:contentTypeScope="" ma:versionID="43e637756b2f40eaf0c7898201176c93">
  <xsd:schema xmlns:xsd="http://www.w3.org/2001/XMLSchema" xmlns:xs="http://www.w3.org/2001/XMLSchema" xmlns:p="http://schemas.microsoft.com/office/2006/metadata/properties" xmlns:ns2="e37c4db1-e1c9-4083-b017-e62147feb3cd" xmlns:ns3="b1db24fe-9dc4-4d5a-8194-d224a5d06ad7" targetNamespace="http://schemas.microsoft.com/office/2006/metadata/properties" ma:root="true" ma:fieldsID="8a07d64bae5726a48039a79900962307" ns2:_="" ns3:_="">
    <xsd:import namespace="e37c4db1-e1c9-4083-b017-e62147feb3cd"/>
    <xsd:import namespace="b1db24fe-9dc4-4d5a-8194-d224a5d06a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c4db1-e1c9-4083-b017-e62147feb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b24fe-9dc4-4d5a-8194-d224a5d06ad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A32E9-771B-4B4B-96BE-B04BE98636C8}">
  <ds:schemaRefs>
    <ds:schemaRef ds:uri="b1db24fe-9dc4-4d5a-8194-d224a5d06ad7"/>
    <ds:schemaRef ds:uri="e37c4db1-e1c9-4083-b017-e62147feb3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FFC7EE6-7D5D-469D-8C53-539122C50E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314830-5682-4591-8A12-0171944D1FDE}">
  <ds:schemaRefs>
    <ds:schemaRef ds:uri="43a5b9ff-ef68-4e08-86c8-07b185fdc818"/>
    <ds:schemaRef ds:uri="a1621895-b8f6-447c-bb9c-1510990ef54c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715</Words>
  <Application>Microsoft Office PowerPoint</Application>
  <PresentationFormat>Brugerdefineret</PresentationFormat>
  <Paragraphs>148</Paragraphs>
  <Slides>6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Wingdings</vt:lpstr>
      <vt:lpstr>Kontortema</vt:lpstr>
      <vt:lpstr>1_Kontortema</vt:lpstr>
      <vt:lpstr>1_Custom Design</vt:lpstr>
      <vt:lpstr>Custom Design</vt:lpstr>
      <vt:lpstr>Aktivitetsplaner</vt:lpstr>
      <vt:lpstr>1. Aktivitetsplan – Titel:</vt:lpstr>
      <vt:lpstr>2. Aktivitetsplan – Titel:</vt:lpstr>
      <vt:lpstr>3. Aktivitetsplan – Titel:</vt:lpstr>
      <vt:lpstr>4. Aktivitetsplan – Titel:</vt:lpstr>
      <vt:lpstr>5. Aktivitetsplan – Titel: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Kenneth Muldbak</dc:creator>
  <cp:lastModifiedBy>Mie Velebilova Sloth Carlsen</cp:lastModifiedBy>
  <cp:revision>9</cp:revision>
  <cp:lastPrinted>2020-03-10T09:00:54Z</cp:lastPrinted>
  <dcterms:created xsi:type="dcterms:W3CDTF">2018-02-15T21:58:14Z</dcterms:created>
  <dcterms:modified xsi:type="dcterms:W3CDTF">2022-06-03T12:26:03Z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2018-02-15T00:00:00Z</vt:filetime>
  </property>
  <property fmtid="{D5CDD505-2E9C-101B-9397-08002B2CF9AE}" pid="5" name="ContentTypeId">
    <vt:lpwstr>0x010100288CCED880024F4DB5044EF6E31F2389</vt:lpwstr>
  </property>
  <property fmtid="{D5CDD505-2E9C-101B-9397-08002B2CF9AE}" pid="6" name="Klassifikation">
    <vt:lpwstr/>
  </property>
  <property fmtid="{D5CDD505-2E9C-101B-9397-08002B2CF9AE}" pid="7" name="AuthorIds_UIVersion_2048">
    <vt:lpwstr>32</vt:lpwstr>
  </property>
  <property fmtid="{D5CDD505-2E9C-101B-9397-08002B2CF9AE}" pid="8" name="AuthorIds_UIVersion_2560">
    <vt:lpwstr>32</vt:lpwstr>
  </property>
</Properties>
</file>